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87" r:id="rId2"/>
    <p:sldId id="333" r:id="rId3"/>
    <p:sldId id="334" r:id="rId4"/>
    <p:sldId id="341" r:id="rId5"/>
    <p:sldId id="293" r:id="rId6"/>
    <p:sldId id="342" r:id="rId7"/>
    <p:sldId id="294" r:id="rId8"/>
    <p:sldId id="297" r:id="rId9"/>
    <p:sldId id="298" r:id="rId10"/>
    <p:sldId id="299" r:id="rId11"/>
    <p:sldId id="288" r:id="rId12"/>
    <p:sldId id="343" r:id="rId13"/>
    <p:sldId id="300" r:id="rId14"/>
    <p:sldId id="301" r:id="rId15"/>
    <p:sldId id="303" r:id="rId16"/>
    <p:sldId id="305" r:id="rId17"/>
    <p:sldId id="337" r:id="rId18"/>
    <p:sldId id="323" r:id="rId19"/>
    <p:sldId id="335" r:id="rId20"/>
    <p:sldId id="338" r:id="rId21"/>
    <p:sldId id="329" r:id="rId22"/>
    <p:sldId id="330" r:id="rId23"/>
    <p:sldId id="331" r:id="rId24"/>
    <p:sldId id="306" r:id="rId25"/>
    <p:sldId id="312" r:id="rId26"/>
    <p:sldId id="313" r:id="rId27"/>
    <p:sldId id="318" r:id="rId28"/>
    <p:sldId id="319" r:id="rId29"/>
    <p:sldId id="307" r:id="rId30"/>
    <p:sldId id="302" r:id="rId31"/>
    <p:sldId id="308" r:id="rId32"/>
    <p:sldId id="310" r:id="rId33"/>
    <p:sldId id="311" r:id="rId34"/>
    <p:sldId id="328" r:id="rId35"/>
    <p:sldId id="309" r:id="rId36"/>
    <p:sldId id="320" r:id="rId37"/>
    <p:sldId id="321" r:id="rId38"/>
    <p:sldId id="322" r:id="rId39"/>
    <p:sldId id="336" r:id="rId40"/>
    <p:sldId id="339" r:id="rId41"/>
    <p:sldId id="34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105D4-C63E-435E-863D-D633E3C9A2FD}" v="42" dt="2021-03-30T14:07:09.74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6" autoAdjust="0"/>
    <p:restoredTop sz="83304" autoAdjust="0"/>
  </p:normalViewPr>
  <p:slideViewPr>
    <p:cSldViewPr snapToGrid="0">
      <p:cViewPr varScale="1">
        <p:scale>
          <a:sx n="103" d="100"/>
          <a:sy n="103" d="100"/>
        </p:scale>
        <p:origin x="154"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303105D4-C63E-435E-863D-D633E3C9A2FD}"/>
    <pc:docChg chg="undo custSel addSld delSld modSld sldOrd">
      <pc:chgData name="Weifeng Xu" userId="e7aed605-a3dd-4d5a-a692-a87037af107b" providerId="ADAL" clId="{303105D4-C63E-435E-863D-D633E3C9A2FD}" dt="2021-03-30T14:07:09.746" v="1174"/>
      <pc:docMkLst>
        <pc:docMk/>
      </pc:docMkLst>
      <pc:sldChg chg="modNotesTx">
        <pc:chgData name="Weifeng Xu" userId="e7aed605-a3dd-4d5a-a692-a87037af107b" providerId="ADAL" clId="{303105D4-C63E-435E-863D-D633E3C9A2FD}" dt="2021-03-20T01:29:59.100" v="791"/>
        <pc:sldMkLst>
          <pc:docMk/>
          <pc:sldMk cId="1757879576" sldId="293"/>
        </pc:sldMkLst>
      </pc:sldChg>
      <pc:sldChg chg="ord modNotesTx">
        <pc:chgData name="Weifeng Xu" userId="e7aed605-a3dd-4d5a-a692-a87037af107b" providerId="ADAL" clId="{303105D4-C63E-435E-863D-D633E3C9A2FD}" dt="2021-03-20T01:40:44.092" v="895"/>
        <pc:sldMkLst>
          <pc:docMk/>
          <pc:sldMk cId="1618462415" sldId="305"/>
        </pc:sldMkLst>
      </pc:sldChg>
      <pc:sldChg chg="delSp modSp mod ord modClrScheme chgLayout">
        <pc:chgData name="Weifeng Xu" userId="e7aed605-a3dd-4d5a-a692-a87037af107b" providerId="ADAL" clId="{303105D4-C63E-435E-863D-D633E3C9A2FD}" dt="2021-03-19T19:56:57.465" v="178" actId="12"/>
        <pc:sldMkLst>
          <pc:docMk/>
          <pc:sldMk cId="2142271013" sldId="323"/>
        </pc:sldMkLst>
        <pc:spChg chg="del mod">
          <ac:chgData name="Weifeng Xu" userId="e7aed605-a3dd-4d5a-a692-a87037af107b" providerId="ADAL" clId="{303105D4-C63E-435E-863D-D633E3C9A2FD}" dt="2021-03-19T19:53:02.782" v="171" actId="700"/>
          <ac:spMkLst>
            <pc:docMk/>
            <pc:sldMk cId="2142271013" sldId="323"/>
            <ac:spMk id="2" creationId="{8597EAAB-791D-401C-9769-7822C1EE213B}"/>
          </ac:spMkLst>
        </pc:spChg>
        <pc:spChg chg="mod ord">
          <ac:chgData name="Weifeng Xu" userId="e7aed605-a3dd-4d5a-a692-a87037af107b" providerId="ADAL" clId="{303105D4-C63E-435E-863D-D633E3C9A2FD}" dt="2021-03-19T19:56:57.465" v="178" actId="12"/>
          <ac:spMkLst>
            <pc:docMk/>
            <pc:sldMk cId="2142271013" sldId="323"/>
            <ac:spMk id="7" creationId="{E0A7AE92-D5E0-442C-ABB5-A88005EA463C}"/>
          </ac:spMkLst>
        </pc:spChg>
        <pc:spChg chg="mod">
          <ac:chgData name="Weifeng Xu" userId="e7aed605-a3dd-4d5a-a692-a87037af107b" providerId="ADAL" clId="{303105D4-C63E-435E-863D-D633E3C9A2FD}" dt="2021-03-19T19:53:08.317" v="173" actId="1076"/>
          <ac:spMkLst>
            <pc:docMk/>
            <pc:sldMk cId="2142271013" sldId="323"/>
            <ac:spMk id="14" creationId="{18D7CBEE-8299-4CAE-B0F2-02A5317CB374}"/>
          </ac:spMkLst>
        </pc:spChg>
      </pc:sldChg>
      <pc:sldChg chg="del ord">
        <pc:chgData name="Weifeng Xu" userId="e7aed605-a3dd-4d5a-a692-a87037af107b" providerId="ADAL" clId="{303105D4-C63E-435E-863D-D633E3C9A2FD}" dt="2021-03-19T19:52:53.718" v="169" actId="47"/>
        <pc:sldMkLst>
          <pc:docMk/>
          <pc:sldMk cId="3483655428" sldId="326"/>
        </pc:sldMkLst>
      </pc:sldChg>
      <pc:sldChg chg="modSp del mod ord">
        <pc:chgData name="Weifeng Xu" userId="e7aed605-a3dd-4d5a-a692-a87037af107b" providerId="ADAL" clId="{303105D4-C63E-435E-863D-D633E3C9A2FD}" dt="2021-03-19T19:52:52.975" v="168" actId="47"/>
        <pc:sldMkLst>
          <pc:docMk/>
          <pc:sldMk cId="1202639279" sldId="327"/>
        </pc:sldMkLst>
        <pc:spChg chg="mod">
          <ac:chgData name="Weifeng Xu" userId="e7aed605-a3dd-4d5a-a692-a87037af107b" providerId="ADAL" clId="{303105D4-C63E-435E-863D-D633E3C9A2FD}" dt="2021-03-12T20:27:28.725" v="77" actId="20577"/>
          <ac:spMkLst>
            <pc:docMk/>
            <pc:sldMk cId="1202639279" sldId="327"/>
            <ac:spMk id="8" creationId="{1ECBF62C-0753-4A3B-961A-78957B753BFB}"/>
          </ac:spMkLst>
        </pc:spChg>
      </pc:sldChg>
      <pc:sldChg chg="modNotesTx">
        <pc:chgData name="Weifeng Xu" userId="e7aed605-a3dd-4d5a-a692-a87037af107b" providerId="ADAL" clId="{303105D4-C63E-435E-863D-D633E3C9A2FD}" dt="2021-03-19T23:29:51.561" v="483" actId="6549"/>
        <pc:sldMkLst>
          <pc:docMk/>
          <pc:sldMk cId="1411850336" sldId="328"/>
        </pc:sldMkLst>
      </pc:sldChg>
      <pc:sldChg chg="del">
        <pc:chgData name="Weifeng Xu" userId="e7aed605-a3dd-4d5a-a692-a87037af107b" providerId="ADAL" clId="{303105D4-C63E-435E-863D-D633E3C9A2FD}" dt="2021-03-12T20:24:48.916" v="72" actId="47"/>
        <pc:sldMkLst>
          <pc:docMk/>
          <pc:sldMk cId="2068135486" sldId="332"/>
        </pc:sldMkLst>
      </pc:sldChg>
      <pc:sldChg chg="addSp delSp modSp new mod ord modClrScheme chgLayout">
        <pc:chgData name="Weifeng Xu" userId="e7aed605-a3dd-4d5a-a692-a87037af107b" providerId="ADAL" clId="{303105D4-C63E-435E-863D-D633E3C9A2FD}" dt="2021-03-20T19:03:21.421" v="1029" actId="6549"/>
        <pc:sldMkLst>
          <pc:docMk/>
          <pc:sldMk cId="3866431432" sldId="333"/>
        </pc:sldMkLst>
        <pc:spChg chg="del mod ord">
          <ac:chgData name="Weifeng Xu" userId="e7aed605-a3dd-4d5a-a692-a87037af107b" providerId="ADAL" clId="{303105D4-C63E-435E-863D-D633E3C9A2FD}" dt="2021-03-12T20:09:57.260" v="3" actId="700"/>
          <ac:spMkLst>
            <pc:docMk/>
            <pc:sldMk cId="3866431432" sldId="333"/>
            <ac:spMk id="2" creationId="{902661F6-9437-489E-BA61-97F79C06150A}"/>
          </ac:spMkLst>
        </pc:spChg>
        <pc:spChg chg="add mod ord">
          <ac:chgData name="Weifeng Xu" userId="e7aed605-a3dd-4d5a-a692-a87037af107b" providerId="ADAL" clId="{303105D4-C63E-435E-863D-D633E3C9A2FD}" dt="2021-03-12T20:10:00.207" v="11" actId="20577"/>
          <ac:spMkLst>
            <pc:docMk/>
            <pc:sldMk cId="3866431432" sldId="333"/>
            <ac:spMk id="3" creationId="{920EE40A-3D9F-4C76-AE07-56527D0A0493}"/>
          </ac:spMkLst>
        </pc:spChg>
        <pc:spChg chg="add mod ord">
          <ac:chgData name="Weifeng Xu" userId="e7aed605-a3dd-4d5a-a692-a87037af107b" providerId="ADAL" clId="{303105D4-C63E-435E-863D-D633E3C9A2FD}" dt="2021-03-20T19:03:21.421" v="1029" actId="6549"/>
          <ac:spMkLst>
            <pc:docMk/>
            <pc:sldMk cId="3866431432" sldId="333"/>
            <ac:spMk id="4" creationId="{A7BFE6BE-353E-4AD3-B14E-6E3511F50FB4}"/>
          </ac:spMkLst>
        </pc:spChg>
      </pc:sldChg>
      <pc:sldChg chg="addSp delSp modSp new mod modClrScheme chgLayout">
        <pc:chgData name="Weifeng Xu" userId="e7aed605-a3dd-4d5a-a692-a87037af107b" providerId="ADAL" clId="{303105D4-C63E-435E-863D-D633E3C9A2FD}" dt="2021-03-20T01:25:45.934" v="761" actId="20577"/>
        <pc:sldMkLst>
          <pc:docMk/>
          <pc:sldMk cId="2092816551" sldId="334"/>
        </pc:sldMkLst>
        <pc:spChg chg="del mod ord">
          <ac:chgData name="Weifeng Xu" userId="e7aed605-a3dd-4d5a-a692-a87037af107b" providerId="ADAL" clId="{303105D4-C63E-435E-863D-D633E3C9A2FD}" dt="2021-03-12T20:10:28.509" v="55" actId="700"/>
          <ac:spMkLst>
            <pc:docMk/>
            <pc:sldMk cId="2092816551" sldId="334"/>
            <ac:spMk id="2" creationId="{0E3CAB63-432B-4891-9A94-50D6394637C3}"/>
          </ac:spMkLst>
        </pc:spChg>
        <pc:spChg chg="del mod ord">
          <ac:chgData name="Weifeng Xu" userId="e7aed605-a3dd-4d5a-a692-a87037af107b" providerId="ADAL" clId="{303105D4-C63E-435E-863D-D633E3C9A2FD}" dt="2021-03-12T20:10:28.509" v="55" actId="700"/>
          <ac:spMkLst>
            <pc:docMk/>
            <pc:sldMk cId="2092816551" sldId="334"/>
            <ac:spMk id="3" creationId="{8343D186-5A9D-40BC-A3AD-C357681B40F7}"/>
          </ac:spMkLst>
        </pc:spChg>
        <pc:spChg chg="add mod ord">
          <ac:chgData name="Weifeng Xu" userId="e7aed605-a3dd-4d5a-a692-a87037af107b" providerId="ADAL" clId="{303105D4-C63E-435E-863D-D633E3C9A2FD}" dt="2021-03-20T01:25:45.934" v="761" actId="20577"/>
          <ac:spMkLst>
            <pc:docMk/>
            <pc:sldMk cId="2092816551" sldId="334"/>
            <ac:spMk id="4" creationId="{49C2FCA1-650A-42EA-95A7-7A2FFD015D28}"/>
          </ac:spMkLst>
        </pc:spChg>
        <pc:spChg chg="add mod ord">
          <ac:chgData name="Weifeng Xu" userId="e7aed605-a3dd-4d5a-a692-a87037af107b" providerId="ADAL" clId="{303105D4-C63E-435E-863D-D633E3C9A2FD}" dt="2021-03-12T20:10:28.509" v="55" actId="700"/>
          <ac:spMkLst>
            <pc:docMk/>
            <pc:sldMk cId="2092816551" sldId="334"/>
            <ac:spMk id="5" creationId="{4E9A3CBC-D866-46E5-AA37-8D47564F10CA}"/>
          </ac:spMkLst>
        </pc:spChg>
      </pc:sldChg>
      <pc:sldChg chg="addSp delSp modSp new mod modClrScheme chgLayout">
        <pc:chgData name="Weifeng Xu" userId="e7aed605-a3dd-4d5a-a692-a87037af107b" providerId="ADAL" clId="{303105D4-C63E-435E-863D-D633E3C9A2FD}" dt="2021-03-12T20:11:46.312" v="71" actId="20577"/>
        <pc:sldMkLst>
          <pc:docMk/>
          <pc:sldMk cId="2355353387" sldId="335"/>
        </pc:sldMkLst>
        <pc:spChg chg="del mod ord">
          <ac:chgData name="Weifeng Xu" userId="e7aed605-a3dd-4d5a-a692-a87037af107b" providerId="ADAL" clId="{303105D4-C63E-435E-863D-D633E3C9A2FD}" dt="2021-03-12T20:11:13.566" v="69" actId="700"/>
          <ac:spMkLst>
            <pc:docMk/>
            <pc:sldMk cId="2355353387" sldId="335"/>
            <ac:spMk id="2" creationId="{5FF57817-1202-4DB3-8DF3-4DAE529A963C}"/>
          </ac:spMkLst>
        </pc:spChg>
        <pc:spChg chg="add mod ord">
          <ac:chgData name="Weifeng Xu" userId="e7aed605-a3dd-4d5a-a692-a87037af107b" providerId="ADAL" clId="{303105D4-C63E-435E-863D-D633E3C9A2FD}" dt="2021-03-12T20:11:46.312" v="71" actId="20577"/>
          <ac:spMkLst>
            <pc:docMk/>
            <pc:sldMk cId="2355353387" sldId="335"/>
            <ac:spMk id="3" creationId="{05125509-9C62-4C15-8760-20D94D502DC3}"/>
          </ac:spMkLst>
        </pc:spChg>
        <pc:spChg chg="add mod ord">
          <ac:chgData name="Weifeng Xu" userId="e7aed605-a3dd-4d5a-a692-a87037af107b" providerId="ADAL" clId="{303105D4-C63E-435E-863D-D633E3C9A2FD}" dt="2021-03-12T20:11:13.566" v="69" actId="700"/>
          <ac:spMkLst>
            <pc:docMk/>
            <pc:sldMk cId="2355353387" sldId="335"/>
            <ac:spMk id="4" creationId="{A222E1DC-1B18-48C2-8921-A09E6B843A38}"/>
          </ac:spMkLst>
        </pc:spChg>
      </pc:sldChg>
      <pc:sldChg chg="addSp modSp new mod modClrScheme chgLayout modNotesTx">
        <pc:chgData name="Weifeng Xu" userId="e7aed605-a3dd-4d5a-a692-a87037af107b" providerId="ADAL" clId="{303105D4-C63E-435E-863D-D633E3C9A2FD}" dt="2021-03-20T00:48:47.436" v="654" actId="20577"/>
        <pc:sldMkLst>
          <pc:docMk/>
          <pc:sldMk cId="2216445189" sldId="336"/>
        </pc:sldMkLst>
        <pc:spChg chg="add mod">
          <ac:chgData name="Weifeng Xu" userId="e7aed605-a3dd-4d5a-a692-a87037af107b" providerId="ADAL" clId="{303105D4-C63E-435E-863D-D633E3C9A2FD}" dt="2021-03-20T00:48:47.436" v="654" actId="20577"/>
          <ac:spMkLst>
            <pc:docMk/>
            <pc:sldMk cId="2216445189" sldId="336"/>
            <ac:spMk id="2" creationId="{8AC384EA-CC25-413F-97D2-03753842B3EC}"/>
          </ac:spMkLst>
        </pc:spChg>
        <pc:picChg chg="add mod">
          <ac:chgData name="Weifeng Xu" userId="e7aed605-a3dd-4d5a-a692-a87037af107b" providerId="ADAL" clId="{303105D4-C63E-435E-863D-D633E3C9A2FD}" dt="2021-03-19T23:22:45.762" v="423" actId="14100"/>
          <ac:picMkLst>
            <pc:docMk/>
            <pc:sldMk cId="2216445189" sldId="336"/>
            <ac:picMk id="4" creationId="{640EA15B-9DEB-448E-B9F0-CAD03BE1D6A3}"/>
          </ac:picMkLst>
        </pc:picChg>
        <pc:picChg chg="add mod">
          <ac:chgData name="Weifeng Xu" userId="e7aed605-a3dd-4d5a-a692-a87037af107b" providerId="ADAL" clId="{303105D4-C63E-435E-863D-D633E3C9A2FD}" dt="2021-03-19T23:22:36.882" v="422" actId="1076"/>
          <ac:picMkLst>
            <pc:docMk/>
            <pc:sldMk cId="2216445189" sldId="336"/>
            <ac:picMk id="6" creationId="{7A2D919B-2EFD-42F0-A8DA-7E022EFEF1D2}"/>
          </ac:picMkLst>
        </pc:picChg>
        <pc:cxnChg chg="add mod">
          <ac:chgData name="Weifeng Xu" userId="e7aed605-a3dd-4d5a-a692-a87037af107b" providerId="ADAL" clId="{303105D4-C63E-435E-863D-D633E3C9A2FD}" dt="2021-03-19T23:23:04.145" v="427" actId="14100"/>
          <ac:cxnSpMkLst>
            <pc:docMk/>
            <pc:sldMk cId="2216445189" sldId="336"/>
            <ac:cxnSpMk id="8" creationId="{1A2F1F40-92C7-4350-9D1E-138CD5CF3F94}"/>
          </ac:cxnSpMkLst>
        </pc:cxnChg>
      </pc:sldChg>
      <pc:sldChg chg="addSp delSp modSp new mod modClrScheme chgLayout modNotesTx">
        <pc:chgData name="Weifeng Xu" userId="e7aed605-a3dd-4d5a-a692-a87037af107b" providerId="ADAL" clId="{303105D4-C63E-435E-863D-D633E3C9A2FD}" dt="2021-03-19T19:53:18.374" v="174" actId="478"/>
        <pc:sldMkLst>
          <pc:docMk/>
          <pc:sldMk cId="1137431011" sldId="337"/>
        </pc:sldMkLst>
        <pc:spChg chg="add mod ord">
          <ac:chgData name="Weifeng Xu" userId="e7aed605-a3dd-4d5a-a692-a87037af107b" providerId="ADAL" clId="{303105D4-C63E-435E-863D-D633E3C9A2FD}" dt="2021-03-19T19:40:59.750" v="108" actId="114"/>
          <ac:spMkLst>
            <pc:docMk/>
            <pc:sldMk cId="1137431011" sldId="337"/>
            <ac:spMk id="2" creationId="{18B00E51-F90E-4EAD-B335-D8E563190195}"/>
          </ac:spMkLst>
        </pc:spChg>
        <pc:spChg chg="add del mod">
          <ac:chgData name="Weifeng Xu" userId="e7aed605-a3dd-4d5a-a692-a87037af107b" providerId="ADAL" clId="{303105D4-C63E-435E-863D-D633E3C9A2FD}" dt="2021-03-19T19:10:36.723" v="86" actId="700"/>
          <ac:spMkLst>
            <pc:docMk/>
            <pc:sldMk cId="1137431011" sldId="337"/>
            <ac:spMk id="3" creationId="{EE98D227-FD82-43FB-BEF9-5073BDFC15B5}"/>
          </ac:spMkLst>
        </pc:spChg>
        <pc:spChg chg="add mod">
          <ac:chgData name="Weifeng Xu" userId="e7aed605-a3dd-4d5a-a692-a87037af107b" providerId="ADAL" clId="{303105D4-C63E-435E-863D-D633E3C9A2FD}" dt="2021-03-19T19:50:39.260" v="166" actId="12"/>
          <ac:spMkLst>
            <pc:docMk/>
            <pc:sldMk cId="1137431011" sldId="337"/>
            <ac:spMk id="8" creationId="{F1E704BA-9D14-4335-8397-934B4D4F6849}"/>
          </ac:spMkLst>
        </pc:spChg>
        <pc:spChg chg="add del">
          <ac:chgData name="Weifeng Xu" userId="e7aed605-a3dd-4d5a-a692-a87037af107b" providerId="ADAL" clId="{303105D4-C63E-435E-863D-D633E3C9A2FD}" dt="2021-03-19T19:53:18.374" v="174" actId="478"/>
          <ac:spMkLst>
            <pc:docMk/>
            <pc:sldMk cId="1137431011" sldId="337"/>
            <ac:spMk id="12" creationId="{9BE7E8BC-E164-4160-979B-B310204BB901}"/>
          </ac:spMkLst>
        </pc:spChg>
        <pc:picChg chg="add del mod">
          <ac:chgData name="Weifeng Xu" userId="e7aed605-a3dd-4d5a-a692-a87037af107b" providerId="ADAL" clId="{303105D4-C63E-435E-863D-D633E3C9A2FD}" dt="2021-03-19T19:15:38.205" v="93" actId="478"/>
          <ac:picMkLst>
            <pc:docMk/>
            <pc:sldMk cId="1137431011" sldId="337"/>
            <ac:picMk id="5" creationId="{304B1238-88C9-4744-9952-B179FB150587}"/>
          </ac:picMkLst>
        </pc:picChg>
        <pc:picChg chg="add mod">
          <ac:chgData name="Weifeng Xu" userId="e7aed605-a3dd-4d5a-a692-a87037af107b" providerId="ADAL" clId="{303105D4-C63E-435E-863D-D633E3C9A2FD}" dt="2021-03-19T19:16:16.664" v="95" actId="1076"/>
          <ac:picMkLst>
            <pc:docMk/>
            <pc:sldMk cId="1137431011" sldId="337"/>
            <ac:picMk id="7" creationId="{4B2843AB-C9A8-44C6-BF23-8FD154AF58B3}"/>
          </ac:picMkLst>
        </pc:picChg>
        <pc:cxnChg chg="add mod">
          <ac:chgData name="Weifeng Xu" userId="e7aed605-a3dd-4d5a-a692-a87037af107b" providerId="ADAL" clId="{303105D4-C63E-435E-863D-D633E3C9A2FD}" dt="2021-03-19T19:50:51.909" v="167" actId="14100"/>
          <ac:cxnSpMkLst>
            <pc:docMk/>
            <pc:sldMk cId="1137431011" sldId="337"/>
            <ac:cxnSpMk id="10" creationId="{3BAEA998-C6ED-4555-80D5-74444D6C7E77}"/>
          </ac:cxnSpMkLst>
        </pc:cxnChg>
      </pc:sldChg>
      <pc:sldChg chg="addSp delSp modSp new mod modClrScheme chgLayout">
        <pc:chgData name="Weifeng Xu" userId="e7aed605-a3dd-4d5a-a692-a87037af107b" providerId="ADAL" clId="{303105D4-C63E-435E-863D-D633E3C9A2FD}" dt="2021-03-20T01:33:55.879" v="818" actId="20577"/>
        <pc:sldMkLst>
          <pc:docMk/>
          <pc:sldMk cId="1004862962" sldId="338"/>
        </pc:sldMkLst>
        <pc:spChg chg="del mod ord">
          <ac:chgData name="Weifeng Xu" userId="e7aed605-a3dd-4d5a-a692-a87037af107b" providerId="ADAL" clId="{303105D4-C63E-435E-863D-D633E3C9A2FD}" dt="2021-03-19T22:58:09.487" v="180" actId="700"/>
          <ac:spMkLst>
            <pc:docMk/>
            <pc:sldMk cId="1004862962" sldId="338"/>
            <ac:spMk id="2" creationId="{37075D37-3A88-4108-91C1-FDDA851732B5}"/>
          </ac:spMkLst>
        </pc:spChg>
        <pc:spChg chg="del mod ord">
          <ac:chgData name="Weifeng Xu" userId="e7aed605-a3dd-4d5a-a692-a87037af107b" providerId="ADAL" clId="{303105D4-C63E-435E-863D-D633E3C9A2FD}" dt="2021-03-19T22:58:09.487" v="180" actId="700"/>
          <ac:spMkLst>
            <pc:docMk/>
            <pc:sldMk cId="1004862962" sldId="338"/>
            <ac:spMk id="3" creationId="{EC7FCE40-EAEA-42ED-8E2E-2FF4BA84ADFA}"/>
          </ac:spMkLst>
        </pc:spChg>
        <pc:spChg chg="add mod ord">
          <ac:chgData name="Weifeng Xu" userId="e7aed605-a3dd-4d5a-a692-a87037af107b" providerId="ADAL" clId="{303105D4-C63E-435E-863D-D633E3C9A2FD}" dt="2021-03-19T22:58:18.545" v="189" actId="700"/>
          <ac:spMkLst>
            <pc:docMk/>
            <pc:sldMk cId="1004862962" sldId="338"/>
            <ac:spMk id="4" creationId="{CAA981AB-0784-4949-A6CA-F1D9275669F4}"/>
          </ac:spMkLst>
        </pc:spChg>
        <pc:spChg chg="add del mod ord">
          <ac:chgData name="Weifeng Xu" userId="e7aed605-a3dd-4d5a-a692-a87037af107b" providerId="ADAL" clId="{303105D4-C63E-435E-863D-D633E3C9A2FD}" dt="2021-03-19T22:58:18.545" v="189" actId="700"/>
          <ac:spMkLst>
            <pc:docMk/>
            <pc:sldMk cId="1004862962" sldId="338"/>
            <ac:spMk id="5" creationId="{2E1B7912-FCAA-4B94-B260-61CABC1CBB0E}"/>
          </ac:spMkLst>
        </pc:spChg>
        <pc:graphicFrameChg chg="add mod modGraphic">
          <ac:chgData name="Weifeng Xu" userId="e7aed605-a3dd-4d5a-a692-a87037af107b" providerId="ADAL" clId="{303105D4-C63E-435E-863D-D633E3C9A2FD}" dt="2021-03-20T01:33:55.879" v="818" actId="20577"/>
          <ac:graphicFrameMkLst>
            <pc:docMk/>
            <pc:sldMk cId="1004862962" sldId="338"/>
            <ac:graphicFrameMk id="6" creationId="{58D48E90-A3CF-467C-B13E-F69D849C22F5}"/>
          </ac:graphicFrameMkLst>
        </pc:graphicFrameChg>
      </pc:sldChg>
      <pc:sldChg chg="addSp modSp new mod modNotesTx">
        <pc:chgData name="Weifeng Xu" userId="e7aed605-a3dd-4d5a-a692-a87037af107b" providerId="ADAL" clId="{303105D4-C63E-435E-863D-D633E3C9A2FD}" dt="2021-03-20T00:49:00.557" v="663" actId="20577"/>
        <pc:sldMkLst>
          <pc:docMk/>
          <pc:sldMk cId="3343472182" sldId="339"/>
        </pc:sldMkLst>
        <pc:spChg chg="mod">
          <ac:chgData name="Weifeng Xu" userId="e7aed605-a3dd-4d5a-a692-a87037af107b" providerId="ADAL" clId="{303105D4-C63E-435E-863D-D633E3C9A2FD}" dt="2021-03-20T00:49:00.557" v="663" actId="20577"/>
          <ac:spMkLst>
            <pc:docMk/>
            <pc:sldMk cId="3343472182" sldId="339"/>
            <ac:spMk id="2" creationId="{64E69020-57C5-4F0D-BD14-C88FF93DDAFB}"/>
          </ac:spMkLst>
        </pc:spChg>
        <pc:spChg chg="add mod">
          <ac:chgData name="Weifeng Xu" userId="e7aed605-a3dd-4d5a-a692-a87037af107b" providerId="ADAL" clId="{303105D4-C63E-435E-863D-D633E3C9A2FD}" dt="2021-03-20T00:37:42.926" v="608" actId="207"/>
          <ac:spMkLst>
            <pc:docMk/>
            <pc:sldMk cId="3343472182" sldId="339"/>
            <ac:spMk id="10" creationId="{3D412DB2-8434-47AC-9819-E0393EC55DAF}"/>
          </ac:spMkLst>
        </pc:spChg>
        <pc:picChg chg="add mod">
          <ac:chgData name="Weifeng Xu" userId="e7aed605-a3dd-4d5a-a692-a87037af107b" providerId="ADAL" clId="{303105D4-C63E-435E-863D-D633E3C9A2FD}" dt="2021-03-20T00:07:19.418" v="541" actId="1076"/>
          <ac:picMkLst>
            <pc:docMk/>
            <pc:sldMk cId="3343472182" sldId="339"/>
            <ac:picMk id="4" creationId="{504BC41D-CC1F-4C17-9387-E62CACEA5281}"/>
          </ac:picMkLst>
        </pc:picChg>
        <pc:picChg chg="add mod">
          <ac:chgData name="Weifeng Xu" userId="e7aed605-a3dd-4d5a-a692-a87037af107b" providerId="ADAL" clId="{303105D4-C63E-435E-863D-D633E3C9A2FD}" dt="2021-03-20T00:07:12.073" v="537" actId="1076"/>
          <ac:picMkLst>
            <pc:docMk/>
            <pc:sldMk cId="3343472182" sldId="339"/>
            <ac:picMk id="6" creationId="{ADA7393C-3C90-4356-946A-8AECFD269A5E}"/>
          </ac:picMkLst>
        </pc:picChg>
        <pc:cxnChg chg="add mod">
          <ac:chgData name="Weifeng Xu" userId="e7aed605-a3dd-4d5a-a692-a87037af107b" providerId="ADAL" clId="{303105D4-C63E-435E-863D-D633E3C9A2FD}" dt="2021-03-20T00:07:44.083" v="545" actId="1582"/>
          <ac:cxnSpMkLst>
            <pc:docMk/>
            <pc:sldMk cId="3343472182" sldId="339"/>
            <ac:cxnSpMk id="8" creationId="{9738695F-6F26-40F0-9A38-4599F2A9B44D}"/>
          </ac:cxnSpMkLst>
        </pc:cxnChg>
        <pc:cxnChg chg="add">
          <ac:chgData name="Weifeng Xu" userId="e7aed605-a3dd-4d5a-a692-a87037af107b" providerId="ADAL" clId="{303105D4-C63E-435E-863D-D633E3C9A2FD}" dt="2021-03-20T00:36:53.748" v="571" actId="11529"/>
          <ac:cxnSpMkLst>
            <pc:docMk/>
            <pc:sldMk cId="3343472182" sldId="339"/>
            <ac:cxnSpMk id="12" creationId="{94AAC0C8-8872-46B9-BB97-C922498407C1}"/>
          </ac:cxnSpMkLst>
        </pc:cxnChg>
      </pc:sldChg>
      <pc:sldChg chg="addSp delSp modSp new mod modClrScheme chgLayout modNotesTx">
        <pc:chgData name="Weifeng Xu" userId="e7aed605-a3dd-4d5a-a692-a87037af107b" providerId="ADAL" clId="{303105D4-C63E-435E-863D-D633E3C9A2FD}" dt="2021-03-20T00:43:15.569" v="641" actId="114"/>
        <pc:sldMkLst>
          <pc:docMk/>
          <pc:sldMk cId="4223261414" sldId="340"/>
        </pc:sldMkLst>
        <pc:spChg chg="del">
          <ac:chgData name="Weifeng Xu" userId="e7aed605-a3dd-4d5a-a692-a87037af107b" providerId="ADAL" clId="{303105D4-C63E-435E-863D-D633E3C9A2FD}" dt="2021-03-20T00:37:50.266" v="610" actId="700"/>
          <ac:spMkLst>
            <pc:docMk/>
            <pc:sldMk cId="4223261414" sldId="340"/>
            <ac:spMk id="2" creationId="{579433E1-985F-42C5-8571-B3B23418620E}"/>
          </ac:spMkLst>
        </pc:spChg>
        <pc:spChg chg="add mod">
          <ac:chgData name="Weifeng Xu" userId="e7aed605-a3dd-4d5a-a692-a87037af107b" providerId="ADAL" clId="{303105D4-C63E-435E-863D-D633E3C9A2FD}" dt="2021-03-20T00:43:15.569" v="641" actId="114"/>
          <ac:spMkLst>
            <pc:docMk/>
            <pc:sldMk cId="4223261414" sldId="340"/>
            <ac:spMk id="6" creationId="{7F4D4244-24E7-4FF3-AFDC-7216486E1EC1}"/>
          </ac:spMkLst>
        </pc:spChg>
        <pc:picChg chg="add mod">
          <ac:chgData name="Weifeng Xu" userId="e7aed605-a3dd-4d5a-a692-a87037af107b" providerId="ADAL" clId="{303105D4-C63E-435E-863D-D633E3C9A2FD}" dt="2021-03-20T00:38:56.394" v="612" actId="1076"/>
          <ac:picMkLst>
            <pc:docMk/>
            <pc:sldMk cId="4223261414" sldId="340"/>
            <ac:picMk id="4" creationId="{C7FE7B35-4EA0-4741-B64B-FB932448D03E}"/>
          </ac:picMkLst>
        </pc:picChg>
      </pc:sldChg>
      <pc:sldChg chg="addSp delSp modSp new mod modClrScheme chgLayout">
        <pc:chgData name="Weifeng Xu" userId="e7aed605-a3dd-4d5a-a692-a87037af107b" providerId="ADAL" clId="{303105D4-C63E-435E-863D-D633E3C9A2FD}" dt="2021-03-30T14:07:09.746" v="1174"/>
        <pc:sldMkLst>
          <pc:docMk/>
          <pc:sldMk cId="2092254946" sldId="341"/>
        </pc:sldMkLst>
        <pc:spChg chg="del mod ord">
          <ac:chgData name="Weifeng Xu" userId="e7aed605-a3dd-4d5a-a692-a87037af107b" providerId="ADAL" clId="{303105D4-C63E-435E-863D-D633E3C9A2FD}" dt="2021-03-20T01:27:45.403" v="763" actId="700"/>
          <ac:spMkLst>
            <pc:docMk/>
            <pc:sldMk cId="2092254946" sldId="341"/>
            <ac:spMk id="2" creationId="{05C4DB44-1A81-4034-ACEC-656D7974279E}"/>
          </ac:spMkLst>
        </pc:spChg>
        <pc:spChg chg="del">
          <ac:chgData name="Weifeng Xu" userId="e7aed605-a3dd-4d5a-a692-a87037af107b" providerId="ADAL" clId="{303105D4-C63E-435E-863D-D633E3C9A2FD}" dt="2021-03-20T01:27:45.403" v="763" actId="700"/>
          <ac:spMkLst>
            <pc:docMk/>
            <pc:sldMk cId="2092254946" sldId="341"/>
            <ac:spMk id="3" creationId="{4A1641B3-48F4-411D-84B6-A7076353691C}"/>
          </ac:spMkLst>
        </pc:spChg>
        <pc:spChg chg="add mod ord">
          <ac:chgData name="Weifeng Xu" userId="e7aed605-a3dd-4d5a-a692-a87037af107b" providerId="ADAL" clId="{303105D4-C63E-435E-863D-D633E3C9A2FD}" dt="2021-03-20T01:27:53.167" v="771" actId="20577"/>
          <ac:spMkLst>
            <pc:docMk/>
            <pc:sldMk cId="2092254946" sldId="341"/>
            <ac:spMk id="4" creationId="{38772083-1F8A-4C69-8797-37893A5BBE99}"/>
          </ac:spMkLst>
        </pc:spChg>
        <pc:graphicFrameChg chg="add mod modGraphic">
          <ac:chgData name="Weifeng Xu" userId="e7aed605-a3dd-4d5a-a692-a87037af107b" providerId="ADAL" clId="{303105D4-C63E-435E-863D-D633E3C9A2FD}" dt="2021-03-30T14:07:09.746" v="1174"/>
          <ac:graphicFrameMkLst>
            <pc:docMk/>
            <pc:sldMk cId="2092254946" sldId="341"/>
            <ac:graphicFrameMk id="5" creationId="{2270B41F-1C59-4C7E-A402-D6E7C492DC78}"/>
          </ac:graphicFrameMkLst>
        </pc:graphicFrameChg>
      </pc:sldChg>
      <pc:sldChg chg="addSp modSp new mod setBg modNotesTx">
        <pc:chgData name="Weifeng Xu" userId="e7aed605-a3dd-4d5a-a692-a87037af107b" providerId="ADAL" clId="{303105D4-C63E-435E-863D-D633E3C9A2FD}" dt="2021-03-29T01:32:02.973" v="1094" actId="1076"/>
        <pc:sldMkLst>
          <pc:docMk/>
          <pc:sldMk cId="1212920146" sldId="342"/>
        </pc:sldMkLst>
        <pc:spChg chg="mod ord">
          <ac:chgData name="Weifeng Xu" userId="e7aed605-a3dd-4d5a-a692-a87037af107b" providerId="ADAL" clId="{303105D4-C63E-435E-863D-D633E3C9A2FD}" dt="2021-03-29T01:31:15.128" v="1088" actId="26606"/>
          <ac:spMkLst>
            <pc:docMk/>
            <pc:sldMk cId="1212920146" sldId="342"/>
            <ac:spMk id="2" creationId="{F612764D-5D39-4D4B-90CA-B752986C71BA}"/>
          </ac:spMkLst>
        </pc:spChg>
        <pc:spChg chg="add">
          <ac:chgData name="Weifeng Xu" userId="e7aed605-a3dd-4d5a-a692-a87037af107b" providerId="ADAL" clId="{303105D4-C63E-435E-863D-D633E3C9A2FD}" dt="2021-03-29T01:31:15.128" v="1088" actId="26606"/>
          <ac:spMkLst>
            <pc:docMk/>
            <pc:sldMk cId="1212920146" sldId="342"/>
            <ac:spMk id="11" creationId="{42285737-90EE-47DC-AC80-8AE156B11969}"/>
          </ac:spMkLst>
        </pc:spChg>
        <pc:spChg chg="add mod">
          <ac:chgData name="Weifeng Xu" userId="e7aed605-a3dd-4d5a-a692-a87037af107b" providerId="ADAL" clId="{303105D4-C63E-435E-863D-D633E3C9A2FD}" dt="2021-03-29T01:32:02.973" v="1094" actId="1076"/>
          <ac:spMkLst>
            <pc:docMk/>
            <pc:sldMk cId="1212920146" sldId="342"/>
            <ac:spMk id="20" creationId="{1974F4DD-CEFA-4407-B9FB-910858255C1C}"/>
          </ac:spMkLst>
        </pc:spChg>
        <pc:grpChg chg="add">
          <ac:chgData name="Weifeng Xu" userId="e7aed605-a3dd-4d5a-a692-a87037af107b" providerId="ADAL" clId="{303105D4-C63E-435E-863D-D633E3C9A2FD}" dt="2021-03-29T01:31:15.128" v="1088" actId="26606"/>
          <ac:grpSpMkLst>
            <pc:docMk/>
            <pc:sldMk cId="1212920146" sldId="342"/>
            <ac:grpSpMk id="13" creationId="{B57BDC17-F1B3-455F-BBF1-680AA1F25C06}"/>
          </ac:grpSpMkLst>
        </pc:grpChg>
        <pc:picChg chg="add mod ord">
          <ac:chgData name="Weifeng Xu" userId="e7aed605-a3dd-4d5a-a692-a87037af107b" providerId="ADAL" clId="{303105D4-C63E-435E-863D-D633E3C9A2FD}" dt="2021-03-29T01:31:28.370" v="1089" actId="1076"/>
          <ac:picMkLst>
            <pc:docMk/>
            <pc:sldMk cId="1212920146" sldId="342"/>
            <ac:picMk id="4" creationId="{61CD536E-341E-45DA-9DAE-CF5E8D3E0A07}"/>
          </ac:picMkLst>
        </pc:picChg>
        <pc:picChg chg="add mod ord">
          <ac:chgData name="Weifeng Xu" userId="e7aed605-a3dd-4d5a-a692-a87037af107b" providerId="ADAL" clId="{303105D4-C63E-435E-863D-D633E3C9A2FD}" dt="2021-03-29T01:31:15.128" v="1088" actId="26606"/>
          <ac:picMkLst>
            <pc:docMk/>
            <pc:sldMk cId="1212920146" sldId="342"/>
            <ac:picMk id="6" creationId="{15E83763-BD52-4597-A1DA-B44CEFD7F413}"/>
          </ac:picMkLst>
        </pc:picChg>
      </pc:sldChg>
      <pc:sldChg chg="addSp modSp new del mod modClrScheme chgLayout">
        <pc:chgData name="Weifeng Xu" userId="e7aed605-a3dd-4d5a-a692-a87037af107b" providerId="ADAL" clId="{303105D4-C63E-435E-863D-D633E3C9A2FD}" dt="2021-03-20T19:03:41.532" v="1030" actId="47"/>
        <pc:sldMkLst>
          <pc:docMk/>
          <pc:sldMk cId="1213980752" sldId="342"/>
        </pc:sldMkLst>
        <pc:spChg chg="add mod">
          <ac:chgData name="Weifeng Xu" userId="e7aed605-a3dd-4d5a-a692-a87037af107b" providerId="ADAL" clId="{303105D4-C63E-435E-863D-D633E3C9A2FD}" dt="2021-03-20T02:10:33.641" v="955" actId="20577"/>
          <ac:spMkLst>
            <pc:docMk/>
            <pc:sldMk cId="1213980752" sldId="342"/>
            <ac:spMk id="2" creationId="{B8566B74-00AB-4B8F-9092-01C60D441765}"/>
          </ac:spMkLst>
        </pc:spChg>
        <pc:spChg chg="add mod">
          <ac:chgData name="Weifeng Xu" userId="e7aed605-a3dd-4d5a-a692-a87037af107b" providerId="ADAL" clId="{303105D4-C63E-435E-863D-D633E3C9A2FD}" dt="2021-03-20T02:10:19.207" v="936" actId="700"/>
          <ac:spMkLst>
            <pc:docMk/>
            <pc:sldMk cId="1213980752" sldId="342"/>
            <ac:spMk id="3" creationId="{EBBCB796-19BB-4AA6-873C-E9ED6626E772}"/>
          </ac:spMkLst>
        </pc:spChg>
      </pc:sldChg>
      <pc:sldChg chg="addSp modSp new mod ord modClrScheme chgLayout modNotesTx">
        <pc:chgData name="Weifeng Xu" userId="e7aed605-a3dd-4d5a-a692-a87037af107b" providerId="ADAL" clId="{303105D4-C63E-435E-863D-D633E3C9A2FD}" dt="2021-03-29T02:54:18.137" v="1171" actId="20577"/>
        <pc:sldMkLst>
          <pc:docMk/>
          <pc:sldMk cId="2515272668" sldId="343"/>
        </pc:sldMkLst>
        <pc:spChg chg="add mod">
          <ac:chgData name="Weifeng Xu" userId="e7aed605-a3dd-4d5a-a692-a87037af107b" providerId="ADAL" clId="{303105D4-C63E-435E-863D-D633E3C9A2FD}" dt="2021-03-29T02:44:20.995" v="1127" actId="20577"/>
          <ac:spMkLst>
            <pc:docMk/>
            <pc:sldMk cId="2515272668" sldId="343"/>
            <ac:spMk id="2" creationId="{A87C2563-E34B-43DD-9F66-45A10E657852}"/>
          </ac:spMkLst>
        </pc:spChg>
        <pc:spChg chg="add mod">
          <ac:chgData name="Weifeng Xu" userId="e7aed605-a3dd-4d5a-a692-a87037af107b" providerId="ADAL" clId="{303105D4-C63E-435E-863D-D633E3C9A2FD}" dt="2021-03-29T02:54:18.137" v="1171" actId="20577"/>
          <ac:spMkLst>
            <pc:docMk/>
            <pc:sldMk cId="2515272668" sldId="343"/>
            <ac:spMk id="11" creationId="{17D63720-E809-4349-8B78-F3B867C4B0EE}"/>
          </ac:spMkLst>
        </pc:spChg>
        <pc:picChg chg="add mod">
          <ac:chgData name="Weifeng Xu" userId="e7aed605-a3dd-4d5a-a692-a87037af107b" providerId="ADAL" clId="{303105D4-C63E-435E-863D-D633E3C9A2FD}" dt="2021-03-29T02:53:54.069" v="1151" actId="1076"/>
          <ac:picMkLst>
            <pc:docMk/>
            <pc:sldMk cId="2515272668" sldId="343"/>
            <ac:picMk id="4" creationId="{5939DCB4-C4FF-468C-8DCA-AD8A5526FC15}"/>
          </ac:picMkLst>
        </pc:picChg>
        <pc:picChg chg="add mod">
          <ac:chgData name="Weifeng Xu" userId="e7aed605-a3dd-4d5a-a692-a87037af107b" providerId="ADAL" clId="{303105D4-C63E-435E-863D-D633E3C9A2FD}" dt="2021-03-29T02:53:37.690" v="1148" actId="14100"/>
          <ac:picMkLst>
            <pc:docMk/>
            <pc:sldMk cId="2515272668" sldId="343"/>
            <ac:picMk id="6" creationId="{5578D34E-4BB8-49C0-AFE7-6F25868668D1}"/>
          </ac:picMkLst>
        </pc:picChg>
        <pc:picChg chg="add mod">
          <ac:chgData name="Weifeng Xu" userId="e7aed605-a3dd-4d5a-a692-a87037af107b" providerId="ADAL" clId="{303105D4-C63E-435E-863D-D633E3C9A2FD}" dt="2021-03-29T02:53:39.312" v="1149" actId="1076"/>
          <ac:picMkLst>
            <pc:docMk/>
            <pc:sldMk cId="2515272668" sldId="343"/>
            <ac:picMk id="8" creationId="{F1E7722C-2706-4E76-B2C8-A83CDB8DB0F1}"/>
          </ac:picMkLst>
        </pc:picChg>
        <pc:cxnChg chg="add">
          <ac:chgData name="Weifeng Xu" userId="e7aed605-a3dd-4d5a-a692-a87037af107b" providerId="ADAL" clId="{303105D4-C63E-435E-863D-D633E3C9A2FD}" dt="2021-03-29T02:53:45.746" v="1150" actId="11529"/>
          <ac:cxnSpMkLst>
            <pc:docMk/>
            <pc:sldMk cId="2515272668" sldId="343"/>
            <ac:cxnSpMk id="10" creationId="{E068C458-8A79-4914-B38E-C6D110028EAE}"/>
          </ac:cxnSpMkLst>
        </pc:cxnChg>
      </pc:sldChg>
      <pc:sldChg chg="addSp delSp modSp new del mod modClrScheme chgLayout modNotesTx">
        <pc:chgData name="Weifeng Xu" userId="e7aed605-a3dd-4d5a-a692-a87037af107b" providerId="ADAL" clId="{303105D4-C63E-435E-863D-D633E3C9A2FD}" dt="2021-03-20T19:03:41.532" v="1030" actId="47"/>
        <pc:sldMkLst>
          <pc:docMk/>
          <pc:sldMk cId="2524286362" sldId="343"/>
        </pc:sldMkLst>
        <pc:spChg chg="del mod ord">
          <ac:chgData name="Weifeng Xu" userId="e7aed605-a3dd-4d5a-a692-a87037af107b" providerId="ADAL" clId="{303105D4-C63E-435E-863D-D633E3C9A2FD}" dt="2021-03-20T02:10:42.969" v="957" actId="700"/>
          <ac:spMkLst>
            <pc:docMk/>
            <pc:sldMk cId="2524286362" sldId="343"/>
            <ac:spMk id="2" creationId="{EDEC5795-58ED-4C82-8958-09ADCBB7E7A9}"/>
          </ac:spMkLst>
        </pc:spChg>
        <pc:spChg chg="del">
          <ac:chgData name="Weifeng Xu" userId="e7aed605-a3dd-4d5a-a692-a87037af107b" providerId="ADAL" clId="{303105D4-C63E-435E-863D-D633E3C9A2FD}" dt="2021-03-20T02:10:42.969" v="957" actId="700"/>
          <ac:spMkLst>
            <pc:docMk/>
            <pc:sldMk cId="2524286362" sldId="343"/>
            <ac:spMk id="3" creationId="{826BE475-9EF3-40F1-BC7A-7FB0E1639F84}"/>
          </ac:spMkLst>
        </pc:spChg>
        <pc:spChg chg="add mod ord">
          <ac:chgData name="Weifeng Xu" userId="e7aed605-a3dd-4d5a-a692-a87037af107b" providerId="ADAL" clId="{303105D4-C63E-435E-863D-D633E3C9A2FD}" dt="2021-03-20T02:14:41.307" v="981" actId="6549"/>
          <ac:spMkLst>
            <pc:docMk/>
            <pc:sldMk cId="2524286362" sldId="343"/>
            <ac:spMk id="4" creationId="{2356305E-330B-4C76-9EE7-77CF710DCC47}"/>
          </ac:spMkLst>
        </pc:spChg>
        <pc:spChg chg="add mod">
          <ac:chgData name="Weifeng Xu" userId="e7aed605-a3dd-4d5a-a692-a87037af107b" providerId="ADAL" clId="{303105D4-C63E-435E-863D-D633E3C9A2FD}" dt="2021-03-20T02:23:59.979" v="1028" actId="1076"/>
          <ac:spMkLst>
            <pc:docMk/>
            <pc:sldMk cId="2524286362" sldId="343"/>
            <ac:spMk id="15" creationId="{CD831D9B-83B9-4D75-BADD-5B465BA767AD}"/>
          </ac:spMkLst>
        </pc:spChg>
        <pc:picChg chg="add mod">
          <ac:chgData name="Weifeng Xu" userId="e7aed605-a3dd-4d5a-a692-a87037af107b" providerId="ADAL" clId="{303105D4-C63E-435E-863D-D633E3C9A2FD}" dt="2021-03-20T02:21:54.371" v="993" actId="1076"/>
          <ac:picMkLst>
            <pc:docMk/>
            <pc:sldMk cId="2524286362" sldId="343"/>
            <ac:picMk id="6" creationId="{F45D8903-DA54-443A-ABAA-7C8F36FDB5ED}"/>
          </ac:picMkLst>
        </pc:picChg>
        <pc:picChg chg="add mod">
          <ac:chgData name="Weifeng Xu" userId="e7aed605-a3dd-4d5a-a692-a87037af107b" providerId="ADAL" clId="{303105D4-C63E-435E-863D-D633E3C9A2FD}" dt="2021-03-20T02:21:48.992" v="992" actId="1076"/>
          <ac:picMkLst>
            <pc:docMk/>
            <pc:sldMk cId="2524286362" sldId="343"/>
            <ac:picMk id="8" creationId="{BCFFCE97-90D8-4E16-94F1-6B186D0AF7E9}"/>
          </ac:picMkLst>
        </pc:picChg>
        <pc:cxnChg chg="add mod">
          <ac:chgData name="Weifeng Xu" userId="e7aed605-a3dd-4d5a-a692-a87037af107b" providerId="ADAL" clId="{303105D4-C63E-435E-863D-D633E3C9A2FD}" dt="2021-03-20T02:23:27.461" v="1000" actId="14100"/>
          <ac:cxnSpMkLst>
            <pc:docMk/>
            <pc:sldMk cId="2524286362" sldId="343"/>
            <ac:cxnSpMk id="10" creationId="{D058326A-0954-4224-9894-11C668FC96B7}"/>
          </ac:cxnSpMkLst>
        </pc:cxnChg>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12T19:34:05.769" v="12097" actId="13822"/>
      <pc:docMkLst>
        <pc:docMk/>
      </pc:docMkLst>
      <pc:sldChg chg="modSp new del mod modNotesTx">
        <pc:chgData name="Weifeng Xu" userId="e7aed605-a3dd-4d5a-a692-a87037af107b" providerId="ADAL" clId="{AA256C9C-DD0A-4A24-AECC-DADA2E819996}" dt="2021-03-06T01:16:25.667" v="10635" actId="47"/>
        <pc:sldMkLst>
          <pc:docMk/>
          <pc:sldMk cId="1323245308" sldId="256"/>
        </pc:sldMkLst>
        <pc:spChg chg="mod">
          <ac:chgData name="Weifeng Xu" userId="e7aed605-a3dd-4d5a-a692-a87037af107b" providerId="ADAL" clId="{AA256C9C-DD0A-4A24-AECC-DADA2E819996}" dt="2021-02-26T14:49:19.205" v="50" actId="20577"/>
          <ac:spMkLst>
            <pc:docMk/>
            <pc:sldMk cId="1323245308" sldId="256"/>
            <ac:spMk id="2" creationId="{B476BAF9-88AC-4600-B511-347782B9C875}"/>
          </ac:spMkLst>
        </pc:spChg>
        <pc:spChg chg="mod">
          <ac:chgData name="Weifeng Xu" userId="e7aed605-a3dd-4d5a-a692-a87037af107b" providerId="ADAL" clId="{AA256C9C-DD0A-4A24-AECC-DADA2E819996}" dt="2021-02-26T14:49:07.207" v="29"/>
          <ac:spMkLst>
            <pc:docMk/>
            <pc:sldMk cId="1323245308" sldId="256"/>
            <ac:spMk id="3" creationId="{58CD3106-2EE0-40F4-8C0B-042135FF9FB4}"/>
          </ac:spMkLst>
        </pc:spChg>
      </pc:sldChg>
      <pc:sldChg chg="addSp delSp modSp new del mod modClrScheme chgLayout modNotesTx">
        <pc:chgData name="Weifeng Xu" userId="e7aed605-a3dd-4d5a-a692-a87037af107b" providerId="ADAL" clId="{AA256C9C-DD0A-4A24-AECC-DADA2E819996}" dt="2021-03-06T01:16:51.228" v="10668" actId="47"/>
        <pc:sldMkLst>
          <pc:docMk/>
          <pc:sldMk cId="594714798" sldId="257"/>
        </pc:sldMkLst>
        <pc:spChg chg="del mod ord">
          <ac:chgData name="Weifeng Xu" userId="e7aed605-a3dd-4d5a-a692-a87037af107b" providerId="ADAL" clId="{AA256C9C-DD0A-4A24-AECC-DADA2E819996}" dt="2021-02-26T14:52:52.958" v="54" actId="700"/>
          <ac:spMkLst>
            <pc:docMk/>
            <pc:sldMk cId="594714798" sldId="257"/>
            <ac:spMk id="2" creationId="{8BD32ECD-4EA1-42EB-96ED-C00EB9B7E5E6}"/>
          </ac:spMkLst>
        </pc:spChg>
        <pc:spChg chg="del">
          <ac:chgData name="Weifeng Xu" userId="e7aed605-a3dd-4d5a-a692-a87037af107b" providerId="ADAL" clId="{AA256C9C-DD0A-4A24-AECC-DADA2E819996}" dt="2021-02-26T14:52:52.958" v="54" actId="700"/>
          <ac:spMkLst>
            <pc:docMk/>
            <pc:sldMk cId="594714798" sldId="257"/>
            <ac:spMk id="3" creationId="{9E0BECA7-A1FC-4C8B-8045-BB1368B83F21}"/>
          </ac:spMkLst>
        </pc:spChg>
        <pc:spChg chg="add mod ord">
          <ac:chgData name="Weifeng Xu" userId="e7aed605-a3dd-4d5a-a692-a87037af107b" providerId="ADAL" clId="{AA256C9C-DD0A-4A24-AECC-DADA2E819996}" dt="2021-02-26T15:54:32.508" v="189" actId="20577"/>
          <ac:spMkLst>
            <pc:docMk/>
            <pc:sldMk cId="594714798" sldId="257"/>
            <ac:spMk id="4" creationId="{45F893CA-9E41-47A2-91B2-32B4A150EA35}"/>
          </ac:spMkLst>
        </pc:spChg>
        <pc:spChg chg="add del mod">
          <ac:chgData name="Weifeng Xu" userId="e7aed605-a3dd-4d5a-a692-a87037af107b" providerId="ADAL" clId="{AA256C9C-DD0A-4A24-AECC-DADA2E819996}" dt="2021-02-26T15:37:00.112" v="104" actId="21"/>
          <ac:spMkLst>
            <pc:docMk/>
            <pc:sldMk cId="594714798" sldId="257"/>
            <ac:spMk id="6" creationId="{AA280DCE-3C7B-4F83-9E1B-FF3D901AA4CD}"/>
          </ac:spMkLst>
        </pc:spChg>
        <pc:spChg chg="add mod">
          <ac:chgData name="Weifeng Xu" userId="e7aed605-a3dd-4d5a-a692-a87037af107b" providerId="ADAL" clId="{AA256C9C-DD0A-4A24-AECC-DADA2E819996}" dt="2021-02-26T22:11:14.469" v="900" actId="33524"/>
          <ac:spMkLst>
            <pc:docMk/>
            <pc:sldMk cId="594714798" sldId="257"/>
            <ac:spMk id="10" creationId="{6D9BDB3E-1D76-4802-A95A-FCFB0DE09AD6}"/>
          </ac:spMkLst>
        </pc:spChg>
        <pc:picChg chg="add mod">
          <ac:chgData name="Weifeng Xu" userId="e7aed605-a3dd-4d5a-a692-a87037af107b" providerId="ADAL" clId="{AA256C9C-DD0A-4A24-AECC-DADA2E819996}" dt="2021-02-26T22:11:10.689" v="899" actId="1076"/>
          <ac:picMkLst>
            <pc:docMk/>
            <pc:sldMk cId="594714798" sldId="257"/>
            <ac:picMk id="8" creationId="{B15C4267-F203-4411-9D74-F327479386F5}"/>
          </ac:picMkLst>
        </pc:picChg>
      </pc:sldChg>
      <pc:sldChg chg="addSp modSp new del mod modNotesTx">
        <pc:chgData name="Weifeng Xu" userId="e7aed605-a3dd-4d5a-a692-a87037af107b" providerId="ADAL" clId="{AA256C9C-DD0A-4A24-AECC-DADA2E819996}" dt="2021-03-06T01:16:51.419" v="10669" actId="47"/>
        <pc:sldMkLst>
          <pc:docMk/>
          <pc:sldMk cId="824954207" sldId="258"/>
        </pc:sldMkLst>
        <pc:spChg chg="mod">
          <ac:chgData name="Weifeng Xu" userId="e7aed605-a3dd-4d5a-a692-a87037af107b" providerId="ADAL" clId="{AA256C9C-DD0A-4A24-AECC-DADA2E819996}" dt="2021-02-26T15:37:51.577" v="140" actId="313"/>
          <ac:spMkLst>
            <pc:docMk/>
            <pc:sldMk cId="824954207" sldId="258"/>
            <ac:spMk id="2" creationId="{B55FD7E4-8B64-4C1B-B295-CA3D5EB0B958}"/>
          </ac:spMkLst>
        </pc:spChg>
        <pc:spChg chg="add mod">
          <ac:chgData name="Weifeng Xu" userId="e7aed605-a3dd-4d5a-a692-a87037af107b" providerId="ADAL" clId="{AA256C9C-DD0A-4A24-AECC-DADA2E819996}" dt="2021-02-26T15:37:02.117" v="105"/>
          <ac:spMkLst>
            <pc:docMk/>
            <pc:sldMk cId="824954207" sldId="258"/>
            <ac:spMk id="3" creationId="{3A15E54A-98CB-42ED-B054-7E3962EC6AC0}"/>
          </ac:spMkLst>
        </pc:spChg>
        <pc:picChg chg="add mod">
          <ac:chgData name="Weifeng Xu" userId="e7aed605-a3dd-4d5a-a692-a87037af107b" providerId="ADAL" clId="{AA256C9C-DD0A-4A24-AECC-DADA2E819996}" dt="2021-02-26T15:41:14.219" v="142" actId="1076"/>
          <ac:picMkLst>
            <pc:docMk/>
            <pc:sldMk cId="824954207" sldId="258"/>
            <ac:picMk id="5" creationId="{4F493297-AE46-4981-A5A3-704ECB4726F9}"/>
          </ac:picMkLst>
        </pc:picChg>
      </pc:sldChg>
      <pc:sldChg chg="del">
        <pc:chgData name="Weifeng Xu" userId="e7aed605-a3dd-4d5a-a692-a87037af107b" providerId="ADAL" clId="{AA256C9C-DD0A-4A24-AECC-DADA2E819996}" dt="2021-02-26T14:47:33.980" v="0" actId="47"/>
        <pc:sldMkLst>
          <pc:docMk/>
          <pc:sldMk cId="1392771324" sldId="258"/>
        </pc:sldMkLst>
      </pc:sldChg>
      <pc:sldChg chg="addSp delSp modSp new del mod setBg addAnim delAnim modNotesTx">
        <pc:chgData name="Weifeng Xu" userId="e7aed605-a3dd-4d5a-a692-a87037af107b" providerId="ADAL" clId="{AA256C9C-DD0A-4A24-AECC-DADA2E819996}" dt="2021-03-06T01:16:51.594" v="10670" actId="47"/>
        <pc:sldMkLst>
          <pc:docMk/>
          <pc:sldMk cId="357665137" sldId="259"/>
        </pc:sldMkLst>
        <pc:spChg chg="mod">
          <ac:chgData name="Weifeng Xu" userId="e7aed605-a3dd-4d5a-a692-a87037af107b" providerId="ADAL" clId="{AA256C9C-DD0A-4A24-AECC-DADA2E819996}" dt="2021-02-26T15:55:53.438" v="211" actId="26606"/>
          <ac:spMkLst>
            <pc:docMk/>
            <pc:sldMk cId="357665137" sldId="259"/>
            <ac:spMk id="2" creationId="{065B7B7A-1381-47E9-AC8D-1E8AEEC24B45}"/>
          </ac:spMkLst>
        </pc:spChg>
        <pc:spChg chg="add del">
          <ac:chgData name="Weifeng Xu" userId="e7aed605-a3dd-4d5a-a692-a87037af107b" providerId="ADAL" clId="{AA256C9C-DD0A-4A24-AECC-DADA2E819996}" dt="2021-02-26T15:55:53.438" v="211" actId="26606"/>
          <ac:spMkLst>
            <pc:docMk/>
            <pc:sldMk cId="357665137" sldId="259"/>
            <ac:spMk id="9" creationId="{74426AB7-D619-4515-962A-BC83909EC015}"/>
          </ac:spMkLst>
        </pc:spChg>
        <pc:spChg chg="add del">
          <ac:chgData name="Weifeng Xu" userId="e7aed605-a3dd-4d5a-a692-a87037af107b" providerId="ADAL" clId="{AA256C9C-DD0A-4A24-AECC-DADA2E819996}" dt="2021-02-26T15:55:53.438" v="211" actId="26606"/>
          <ac:spMkLst>
            <pc:docMk/>
            <pc:sldMk cId="357665137" sldId="259"/>
            <ac:spMk id="11" creationId="{DE47DF98-723F-4AAC-ABCF-CACBC438F78F}"/>
          </ac:spMkLst>
        </pc:spChg>
        <pc:picChg chg="add mod">
          <ac:chgData name="Weifeng Xu" userId="e7aed605-a3dd-4d5a-a692-a87037af107b" providerId="ADAL" clId="{AA256C9C-DD0A-4A24-AECC-DADA2E819996}" dt="2021-02-26T15:55:53.438" v="211" actId="26606"/>
          <ac:picMkLst>
            <pc:docMk/>
            <pc:sldMk cId="357665137" sldId="259"/>
            <ac:picMk id="4" creationId="{D4BA947F-A186-4B53-B5EE-2DA910CBF571}"/>
          </ac:picMkLst>
        </pc:picChg>
        <pc:cxnChg chg="add del">
          <ac:chgData name="Weifeng Xu" userId="e7aed605-a3dd-4d5a-a692-a87037af107b" providerId="ADAL" clId="{AA256C9C-DD0A-4A24-AECC-DADA2E819996}" dt="2021-02-26T15:55:53.438" v="211" actId="26606"/>
          <ac:cxnSpMkLst>
            <pc:docMk/>
            <pc:sldMk cId="357665137" sldId="259"/>
            <ac:cxnSpMk id="13" creationId="{EA29FC7C-9308-4FDE-8DCA-405668055B0F}"/>
          </ac:cxnSpMkLst>
        </pc:cxnChg>
      </pc:sldChg>
      <pc:sldChg chg="del">
        <pc:chgData name="Weifeng Xu" userId="e7aed605-a3dd-4d5a-a692-a87037af107b" providerId="ADAL" clId="{AA256C9C-DD0A-4A24-AECC-DADA2E819996}" dt="2021-02-26T14:47:34.111" v="1" actId="47"/>
        <pc:sldMkLst>
          <pc:docMk/>
          <pc:sldMk cId="2206727044" sldId="259"/>
        </pc:sldMkLst>
      </pc:sldChg>
      <pc:sldChg chg="addSp delSp modSp new del mod ord modClrScheme chgLayout modNotesTx">
        <pc:chgData name="Weifeng Xu" userId="e7aed605-a3dd-4d5a-a692-a87037af107b" providerId="ADAL" clId="{AA256C9C-DD0A-4A24-AECC-DADA2E819996}" dt="2021-03-06T01:16:51.072" v="10667" actId="47"/>
        <pc:sldMkLst>
          <pc:docMk/>
          <pc:sldMk cId="838394385" sldId="260"/>
        </pc:sldMkLst>
        <pc:spChg chg="mod ord">
          <ac:chgData name="Weifeng Xu" userId="e7aed605-a3dd-4d5a-a692-a87037af107b" providerId="ADAL" clId="{AA256C9C-DD0A-4A24-AECC-DADA2E819996}" dt="2021-02-27T00:26:46.588" v="1072" actId="700"/>
          <ac:spMkLst>
            <pc:docMk/>
            <pc:sldMk cId="838394385" sldId="260"/>
            <ac:spMk id="2" creationId="{5971E6A3-F685-4A0E-900E-6B1C064CA636}"/>
          </ac:spMkLst>
        </pc:spChg>
        <pc:spChg chg="add del mod ord">
          <ac:chgData name="Weifeng Xu" userId="e7aed605-a3dd-4d5a-a692-a87037af107b" providerId="ADAL" clId="{AA256C9C-DD0A-4A24-AECC-DADA2E819996}" dt="2021-02-27T00:23:07.549" v="1023" actId="478"/>
          <ac:spMkLst>
            <pc:docMk/>
            <pc:sldMk cId="838394385" sldId="260"/>
            <ac:spMk id="3" creationId="{8F278A03-D86A-44DC-BD81-8D3F070DE788}"/>
          </ac:spMkLst>
        </pc:spChg>
        <pc:spChg chg="add mod ord">
          <ac:chgData name="Weifeng Xu" userId="e7aed605-a3dd-4d5a-a692-a87037af107b" providerId="ADAL" clId="{AA256C9C-DD0A-4A24-AECC-DADA2E819996}" dt="2021-02-27T02:25:11.384" v="1341" actId="20577"/>
          <ac:spMkLst>
            <pc:docMk/>
            <pc:sldMk cId="838394385" sldId="260"/>
            <ac:spMk id="5" creationId="{6C17F393-F710-4456-B5F0-9733926FEB7C}"/>
          </ac:spMkLst>
        </pc:spChg>
        <pc:spChg chg="add mod">
          <ac:chgData name="Weifeng Xu" userId="e7aed605-a3dd-4d5a-a692-a87037af107b" providerId="ADAL" clId="{AA256C9C-DD0A-4A24-AECC-DADA2E819996}" dt="2021-02-28T19:41:53.295" v="3495" actId="1076"/>
          <ac:spMkLst>
            <pc:docMk/>
            <pc:sldMk cId="838394385" sldId="260"/>
            <ac:spMk id="8" creationId="{1641008C-FDD9-4D45-8696-9CCD8D826F1A}"/>
          </ac:spMkLst>
        </pc:spChg>
        <pc:graphicFrameChg chg="add mod modGraphic">
          <ac:chgData name="Weifeng Xu" userId="e7aed605-a3dd-4d5a-a692-a87037af107b" providerId="ADAL" clId="{AA256C9C-DD0A-4A24-AECC-DADA2E819996}" dt="2021-02-28T19:41:48.234" v="3494" actId="1076"/>
          <ac:graphicFrameMkLst>
            <pc:docMk/>
            <pc:sldMk cId="838394385" sldId="260"/>
            <ac:graphicFrameMk id="4" creationId="{14688B8C-D6F1-4F83-81A3-AA8CC6B44AA2}"/>
          </ac:graphicFrameMkLst>
        </pc:graphicFrameChg>
        <pc:picChg chg="add mod">
          <ac:chgData name="Weifeng Xu" userId="e7aed605-a3dd-4d5a-a692-a87037af107b" providerId="ADAL" clId="{AA256C9C-DD0A-4A24-AECC-DADA2E819996}" dt="2021-02-28T19:40:29.073" v="3487" actId="1076"/>
          <ac:picMkLst>
            <pc:docMk/>
            <pc:sldMk cId="838394385" sldId="260"/>
            <ac:picMk id="7" creationId="{8F006BEA-7ADE-463A-8C3D-D998E9751295}"/>
          </ac:picMkLst>
        </pc:picChg>
        <pc:picChg chg="add mod">
          <ac:chgData name="Weifeng Xu" userId="e7aed605-a3dd-4d5a-a692-a87037af107b" providerId="ADAL" clId="{AA256C9C-DD0A-4A24-AECC-DADA2E819996}" dt="2021-02-28T19:42:06.059" v="3496" actId="1076"/>
          <ac:picMkLst>
            <pc:docMk/>
            <pc:sldMk cId="838394385" sldId="260"/>
            <ac:picMk id="10242" creationId="{DDDBEA06-246B-4885-849F-7DE9996163CA}"/>
          </ac:picMkLst>
        </pc:picChg>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del mod setBg setClrOvrMap modNotesTx">
        <pc:chgData name="Weifeng Xu" userId="e7aed605-a3dd-4d5a-a692-a87037af107b" providerId="ADAL" clId="{AA256C9C-DD0A-4A24-AECC-DADA2E819996}" dt="2021-03-06T01:16:25.980" v="10637" actId="47"/>
        <pc:sldMkLst>
          <pc:docMk/>
          <pc:sldMk cId="1539245675" sldId="261"/>
        </pc:sldMkLst>
        <pc:spChg chg="mod">
          <ac:chgData name="Weifeng Xu" userId="e7aed605-a3dd-4d5a-a692-a87037af107b" providerId="ADAL" clId="{AA256C9C-DD0A-4A24-AECC-DADA2E819996}" dt="2021-02-26T23:24:42.894" v="922" actId="20577"/>
          <ac:spMkLst>
            <pc:docMk/>
            <pc:sldMk cId="1539245675" sldId="261"/>
            <ac:spMk id="2" creationId="{1314054E-E4BE-40F2-AB45-2A8AEFD40ED2}"/>
          </ac:spMkLst>
        </pc:spChg>
        <pc:spChg chg="mod ord">
          <ac:chgData name="Weifeng Xu" userId="e7aed605-a3dd-4d5a-a692-a87037af107b" providerId="ADAL" clId="{AA256C9C-DD0A-4A24-AECC-DADA2E819996}" dt="2021-02-26T21:42:57.531" v="648" actId="26606"/>
          <ac:spMkLst>
            <pc:docMk/>
            <pc:sldMk cId="1539245675" sldId="261"/>
            <ac:spMk id="3" creationId="{1758C131-B507-4FCE-8AD3-5975E4336EB0}"/>
          </ac:spMkLst>
        </pc:spChg>
        <pc:spChg chg="add del">
          <ac:chgData name="Weifeng Xu" userId="e7aed605-a3dd-4d5a-a692-a87037af107b" providerId="ADAL" clId="{AA256C9C-DD0A-4A24-AECC-DADA2E819996}" dt="2021-02-26T21:40:04.510" v="590" actId="26606"/>
          <ac:spMkLst>
            <pc:docMk/>
            <pc:sldMk cId="1539245675" sldId="261"/>
            <ac:spMk id="75" creationId="{2C61293E-6EBE-43EF-A52C-9BEBFD7679D4}"/>
          </ac:spMkLst>
        </pc:spChg>
        <pc:spChg chg="add del">
          <ac:chgData name="Weifeng Xu" userId="e7aed605-a3dd-4d5a-a692-a87037af107b" providerId="ADAL" clId="{AA256C9C-DD0A-4A24-AECC-DADA2E819996}" dt="2021-02-26T21:40:04.510" v="590" actId="26606"/>
          <ac:spMkLst>
            <pc:docMk/>
            <pc:sldMk cId="1539245675" sldId="261"/>
            <ac:spMk id="77" creationId="{21540236-BFD5-4A9D-8840-4703E7F76825}"/>
          </ac:spMkLst>
        </pc:spChg>
        <pc:spChg chg="add del">
          <ac:chgData name="Weifeng Xu" userId="e7aed605-a3dd-4d5a-a692-a87037af107b" providerId="ADAL" clId="{AA256C9C-DD0A-4A24-AECC-DADA2E819996}" dt="2021-02-26T21:40:24" v="599" actId="26606"/>
          <ac:spMkLst>
            <pc:docMk/>
            <pc:sldMk cId="1539245675" sldId="261"/>
            <ac:spMk id="79" creationId="{1E547BA6-BAE0-43BB-A7CA-60F69CE252F0}"/>
          </ac:spMkLst>
        </pc:spChg>
        <pc:spChg chg="add del">
          <ac:chgData name="Weifeng Xu" userId="e7aed605-a3dd-4d5a-a692-a87037af107b" providerId="ADAL" clId="{AA256C9C-DD0A-4A24-AECC-DADA2E819996}" dt="2021-02-26T21:41:21.776" v="624" actId="26606"/>
          <ac:spMkLst>
            <pc:docMk/>
            <pc:sldMk cId="1539245675" sldId="261"/>
            <ac:spMk id="93" creationId="{21540236-BFD5-4A9D-8840-4703E7F76825}"/>
          </ac:spMkLst>
        </pc:spChg>
        <pc:spChg chg="add del">
          <ac:chgData name="Weifeng Xu" userId="e7aed605-a3dd-4d5a-a692-a87037af107b" providerId="ADAL" clId="{AA256C9C-DD0A-4A24-AECC-DADA2E819996}" dt="2021-02-26T21:39:46.260" v="587" actId="26606"/>
          <ac:spMkLst>
            <pc:docMk/>
            <pc:sldMk cId="1539245675" sldId="261"/>
            <ac:spMk id="1028" creationId="{C413D172-8B6A-47F5-9813-DE455773F3FB}"/>
          </ac:spMkLst>
        </pc:spChg>
        <pc:spChg chg="add del">
          <ac:chgData name="Weifeng Xu" userId="e7aed605-a3dd-4d5a-a692-a87037af107b" providerId="ADAL" clId="{AA256C9C-DD0A-4A24-AECC-DADA2E819996}" dt="2021-02-26T21:40:24" v="599" actId="26606"/>
          <ac:spMkLst>
            <pc:docMk/>
            <pc:sldMk cId="1539245675" sldId="261"/>
            <ac:spMk id="1029" creationId="{2B566528-1B12-4246-9431-5C2D7D081168}"/>
          </ac:spMkLst>
        </pc:spChg>
        <pc:spChg chg="add del">
          <ac:chgData name="Weifeng Xu" userId="e7aed605-a3dd-4d5a-a692-a87037af107b" providerId="ADAL" clId="{AA256C9C-DD0A-4A24-AECC-DADA2E819996}" dt="2021-02-26T21:40:36.741" v="607" actId="26606"/>
          <ac:spMkLst>
            <pc:docMk/>
            <pc:sldMk cId="1539245675" sldId="261"/>
            <ac:spMk id="1031" creationId="{2C61293E-6EBE-43EF-A52C-9BEBFD7679D4}"/>
          </ac:spMkLst>
        </pc:spChg>
        <pc:spChg chg="add del">
          <ac:chgData name="Weifeng Xu" userId="e7aed605-a3dd-4d5a-a692-a87037af107b" providerId="ADAL" clId="{AA256C9C-DD0A-4A24-AECC-DADA2E819996}" dt="2021-02-26T21:40:24" v="599" actId="26606"/>
          <ac:spMkLst>
            <pc:docMk/>
            <pc:sldMk cId="1539245675" sldId="261"/>
            <ac:spMk id="1033" creationId="{D3F51FEB-38FB-4F6C-9F7B-2F2AFAB65463}"/>
          </ac:spMkLst>
        </pc:spChg>
        <pc:spChg chg="add del">
          <ac:chgData name="Weifeng Xu" userId="e7aed605-a3dd-4d5a-a692-a87037af107b" providerId="ADAL" clId="{AA256C9C-DD0A-4A24-AECC-DADA2E819996}" dt="2021-02-26T21:40:25.868" v="601" actId="26606"/>
          <ac:spMkLst>
            <pc:docMk/>
            <pc:sldMk cId="1539245675" sldId="261"/>
            <ac:spMk id="1035" creationId="{2C61293E-6EBE-43EF-A52C-9BEBFD7679D4}"/>
          </ac:spMkLst>
        </pc:spChg>
        <pc:spChg chg="add del">
          <ac:chgData name="Weifeng Xu" userId="e7aed605-a3dd-4d5a-a692-a87037af107b" providerId="ADAL" clId="{AA256C9C-DD0A-4A24-AECC-DADA2E819996}" dt="2021-02-26T21:40:25.868" v="601" actId="26606"/>
          <ac:spMkLst>
            <pc:docMk/>
            <pc:sldMk cId="1539245675" sldId="261"/>
            <ac:spMk id="1036" creationId="{21540236-BFD5-4A9D-8840-4703E7F76825}"/>
          </ac:spMkLst>
        </pc:spChg>
        <pc:spChg chg="add del">
          <ac:chgData name="Weifeng Xu" userId="e7aed605-a3dd-4d5a-a692-a87037af107b" providerId="ADAL" clId="{AA256C9C-DD0A-4A24-AECC-DADA2E819996}" dt="2021-02-26T21:40:36.741" v="607" actId="26606"/>
          <ac:spMkLst>
            <pc:docMk/>
            <pc:sldMk cId="1539245675" sldId="261"/>
            <ac:spMk id="1037" creationId="{21540236-BFD5-4A9D-8840-4703E7F76825}"/>
          </ac:spMkLst>
        </pc:spChg>
        <pc:spChg chg="add del">
          <ac:chgData name="Weifeng Xu" userId="e7aed605-a3dd-4d5a-a692-a87037af107b" providerId="ADAL" clId="{AA256C9C-DD0A-4A24-AECC-DADA2E819996}" dt="2021-02-26T21:40:33.391" v="603" actId="26606"/>
          <ac:spMkLst>
            <pc:docMk/>
            <pc:sldMk cId="1539245675" sldId="261"/>
            <ac:spMk id="1038" creationId="{C413D172-8B6A-47F5-9813-DE455773F3FB}"/>
          </ac:spMkLst>
        </pc:spChg>
        <pc:spChg chg="add del">
          <ac:chgData name="Weifeng Xu" userId="e7aed605-a3dd-4d5a-a692-a87037af107b" providerId="ADAL" clId="{AA256C9C-DD0A-4A24-AECC-DADA2E819996}" dt="2021-02-26T21:40:39.349" v="609" actId="26606"/>
          <ac:spMkLst>
            <pc:docMk/>
            <pc:sldMk cId="1539245675" sldId="261"/>
            <ac:spMk id="1039" creationId="{F56F5174-31D9-4DBB-AAB7-A1FD7BDB1352}"/>
          </ac:spMkLst>
        </pc:spChg>
        <pc:spChg chg="add del">
          <ac:chgData name="Weifeng Xu" userId="e7aed605-a3dd-4d5a-a692-a87037af107b" providerId="ADAL" clId="{AA256C9C-DD0A-4A24-AECC-DADA2E819996}" dt="2021-02-26T21:40:39.349" v="609" actId="26606"/>
          <ac:spMkLst>
            <pc:docMk/>
            <pc:sldMk cId="1539245675" sldId="261"/>
            <ac:spMk id="1041" creationId="{F9A95BEE-6BB1-4A28-A8E6-A34B2E42EF87}"/>
          </ac:spMkLst>
        </pc:spChg>
        <pc:spChg chg="add del">
          <ac:chgData name="Weifeng Xu" userId="e7aed605-a3dd-4d5a-a692-a87037af107b" providerId="ADAL" clId="{AA256C9C-DD0A-4A24-AECC-DADA2E819996}" dt="2021-02-26T21:40:41.546" v="611" actId="26606"/>
          <ac:spMkLst>
            <pc:docMk/>
            <pc:sldMk cId="1539245675" sldId="261"/>
            <ac:spMk id="1043" creationId="{11C59EDF-5A1E-404D-B55D-8AEA5D8D6D62}"/>
          </ac:spMkLst>
        </pc:spChg>
        <pc:spChg chg="add del">
          <ac:chgData name="Weifeng Xu" userId="e7aed605-a3dd-4d5a-a692-a87037af107b" providerId="ADAL" clId="{AA256C9C-DD0A-4A24-AECC-DADA2E819996}" dt="2021-02-26T21:40:41.546" v="611" actId="26606"/>
          <ac:spMkLst>
            <pc:docMk/>
            <pc:sldMk cId="1539245675" sldId="261"/>
            <ac:spMk id="1044" creationId="{FEE0385D-4151-43AA-9C6B-0365E103172D}"/>
          </ac:spMkLst>
        </pc:spChg>
        <pc:spChg chg="add del">
          <ac:chgData name="Weifeng Xu" userId="e7aed605-a3dd-4d5a-a692-a87037af107b" providerId="ADAL" clId="{AA256C9C-DD0A-4A24-AECC-DADA2E819996}" dt="2021-02-26T21:42:57.531" v="648" actId="26606"/>
          <ac:spMkLst>
            <pc:docMk/>
            <pc:sldMk cId="1539245675" sldId="261"/>
            <ac:spMk id="1046" creationId="{C413D172-8B6A-47F5-9813-DE455773F3FB}"/>
          </ac:spMkLst>
        </pc:spChg>
        <pc:spChg chg="add del">
          <ac:chgData name="Weifeng Xu" userId="e7aed605-a3dd-4d5a-a692-a87037af107b" providerId="ADAL" clId="{AA256C9C-DD0A-4A24-AECC-DADA2E819996}" dt="2021-02-26T21:41:21.776" v="624" actId="26606"/>
          <ac:spMkLst>
            <pc:docMk/>
            <pc:sldMk cId="1539245675" sldId="261"/>
            <ac:spMk id="1048" creationId="{2C61293E-6EBE-43EF-A52C-9BEBFD7679D4}"/>
          </ac:spMkLst>
        </pc:spChg>
        <pc:spChg chg="add del">
          <ac:chgData name="Weifeng Xu" userId="e7aed605-a3dd-4d5a-a692-a87037af107b" providerId="ADAL" clId="{AA256C9C-DD0A-4A24-AECC-DADA2E819996}" dt="2021-02-26T21:42:56.188" v="643" actId="26606"/>
          <ac:spMkLst>
            <pc:docMk/>
            <pc:sldMk cId="1539245675" sldId="261"/>
            <ac:spMk id="1052" creationId="{C413D172-8B6A-47F5-9813-DE455773F3FB}"/>
          </ac:spMkLst>
        </pc:spChg>
        <pc:grpChg chg="add del">
          <ac:chgData name="Weifeng Xu" userId="e7aed605-a3dd-4d5a-a692-a87037af107b" providerId="ADAL" clId="{AA256C9C-DD0A-4A24-AECC-DADA2E819996}" dt="2021-02-26T21:40:24" v="599" actId="26606"/>
          <ac:grpSpMkLst>
            <pc:docMk/>
            <pc:sldMk cId="1539245675" sldId="261"/>
            <ac:grpSpMk id="73" creationId="{07EAA094-9CF6-4695-958A-33D9BCAA9474}"/>
          </ac:grpSpMkLst>
        </pc:grpChg>
        <pc:picChg chg="add mod ord">
          <ac:chgData name="Weifeng Xu" userId="e7aed605-a3dd-4d5a-a692-a87037af107b" providerId="ADAL" clId="{AA256C9C-DD0A-4A24-AECC-DADA2E819996}" dt="2021-02-26T21:43:06.026" v="651" actId="1076"/>
          <ac:picMkLst>
            <pc:docMk/>
            <pc:sldMk cId="1539245675" sldId="261"/>
            <ac:picMk id="1026" creationId="{F823670D-632E-486F-B4FA-2B4B3A300AEB}"/>
          </ac:picMkLst>
        </pc:picChg>
        <pc:picChg chg="add del">
          <ac:chgData name="Weifeng Xu" userId="e7aed605-a3dd-4d5a-a692-a87037af107b" providerId="ADAL" clId="{AA256C9C-DD0A-4A24-AECC-DADA2E819996}" dt="2021-02-26T21:40:09.910" v="594" actId="26606"/>
          <ac:picMkLst>
            <pc:docMk/>
            <pc:sldMk cId="1539245675" sldId="261"/>
            <ac:picMk id="1034" creationId="{54DDEBDD-D8BD-41A6-8A0D-B00E3768B0F9}"/>
          </ac:picMkLst>
        </pc:picChg>
        <pc:picChg chg="add del">
          <ac:chgData name="Weifeng Xu" userId="e7aed605-a3dd-4d5a-a692-a87037af107b" providerId="ADAL" clId="{AA256C9C-DD0A-4A24-AECC-DADA2E819996}" dt="2021-02-26T21:40:39.349" v="609" actId="26606"/>
          <ac:picMkLst>
            <pc:docMk/>
            <pc:sldMk cId="1539245675" sldId="261"/>
            <ac:picMk id="1040" creationId="{AE113210-7872-481A-ADE6-3A05CCAF5EB2}"/>
          </ac:picMkLst>
        </pc:picChg>
        <pc:cxnChg chg="add del">
          <ac:chgData name="Weifeng Xu" userId="e7aed605-a3dd-4d5a-a692-a87037af107b" providerId="ADAL" clId="{AA256C9C-DD0A-4A24-AECC-DADA2E819996}" dt="2021-02-26T21:39:41.730" v="585" actId="26606"/>
          <ac:cxnSpMkLst>
            <pc:docMk/>
            <pc:sldMk cId="1539245675" sldId="261"/>
            <ac:cxnSpMk id="71" creationId="{A7F400EE-A8A5-48AF-B4D6-291B52C6F0B0}"/>
          </ac:cxnSpMkLst>
        </pc:cxnChg>
        <pc:cxnChg chg="add del">
          <ac:chgData name="Weifeng Xu" userId="e7aed605-a3dd-4d5a-a692-a87037af107b" providerId="ADAL" clId="{AA256C9C-DD0A-4A24-AECC-DADA2E819996}" dt="2021-02-26T21:41:18.213" v="620" actId="26606"/>
          <ac:cxnSpMkLst>
            <pc:docMk/>
            <pc:sldMk cId="1539245675" sldId="261"/>
            <ac:cxnSpMk id="91" creationId="{A7F400EE-A8A5-48AF-B4D6-291B52C6F0B0}"/>
          </ac:cxnSpMkLst>
        </pc:cxnChg>
        <pc:cxnChg chg="add del">
          <ac:chgData name="Weifeng Xu" userId="e7aed605-a3dd-4d5a-a692-a87037af107b" providerId="ADAL" clId="{AA256C9C-DD0A-4A24-AECC-DADA2E819996}" dt="2021-02-26T21:40:10.310" v="595" actId="26606"/>
          <ac:cxnSpMkLst>
            <pc:docMk/>
            <pc:sldMk cId="1539245675" sldId="261"/>
            <ac:cxnSpMk id="1030" creationId="{A7F400EE-A8A5-48AF-B4D6-291B52C6F0B0}"/>
          </ac:cxnSpMkLst>
        </pc:cxnChg>
        <pc:cxnChg chg="add del">
          <ac:chgData name="Weifeng Xu" userId="e7aed605-a3dd-4d5a-a692-a87037af107b" providerId="ADAL" clId="{AA256C9C-DD0A-4A24-AECC-DADA2E819996}" dt="2021-02-26T21:40:07.269" v="592" actId="26606"/>
          <ac:cxnSpMkLst>
            <pc:docMk/>
            <pc:sldMk cId="1539245675" sldId="261"/>
            <ac:cxnSpMk id="1032" creationId="{A7F400EE-A8A5-48AF-B4D6-291B52C6F0B0}"/>
          </ac:cxnSpMkLst>
        </pc:cxnChg>
        <pc:cxnChg chg="add del">
          <ac:chgData name="Weifeng Xu" userId="e7aed605-a3dd-4d5a-a692-a87037af107b" providerId="ADAL" clId="{AA256C9C-DD0A-4A24-AECC-DADA2E819996}" dt="2021-02-26T21:41:26.377" v="626" actId="26606"/>
          <ac:cxnSpMkLst>
            <pc:docMk/>
            <pc:sldMk cId="1539245675" sldId="261"/>
            <ac:cxnSpMk id="1050" creationId="{A7F400EE-A8A5-48AF-B4D6-291B52C6F0B0}"/>
          </ac:cxnSpMkLst>
        </pc:cxnChg>
      </pc:sldChg>
      <pc:sldChg chg="del">
        <pc:chgData name="Weifeng Xu" userId="e7aed605-a3dd-4d5a-a692-a87037af107b" providerId="ADAL" clId="{AA256C9C-DD0A-4A24-AECC-DADA2E819996}" dt="2021-02-26T14:47:34.558" v="4" actId="47"/>
        <pc:sldMkLst>
          <pc:docMk/>
          <pc:sldMk cId="3028204050" sldId="262"/>
        </pc:sldMkLst>
      </pc:sldChg>
      <pc:sldChg chg="addSp delSp modSp new del mod setBg">
        <pc:chgData name="Weifeng Xu" userId="e7aed605-a3dd-4d5a-a692-a87037af107b" providerId="ADAL" clId="{AA256C9C-DD0A-4A24-AECC-DADA2E819996}" dt="2021-03-06T01:16:26.772" v="10642" actId="47"/>
        <pc:sldMkLst>
          <pc:docMk/>
          <pc:sldMk cId="3347624405" sldId="262"/>
        </pc:sldMkLst>
        <pc:spChg chg="mod">
          <ac:chgData name="Weifeng Xu" userId="e7aed605-a3dd-4d5a-a692-a87037af107b" providerId="ADAL" clId="{AA256C9C-DD0A-4A24-AECC-DADA2E819996}" dt="2021-02-26T23:24:33.191" v="921" actId="6549"/>
          <ac:spMkLst>
            <pc:docMk/>
            <pc:sldMk cId="3347624405" sldId="262"/>
            <ac:spMk id="2" creationId="{31F524F6-C04C-41C5-BE99-C0A2C575048C}"/>
          </ac:spMkLst>
        </pc:spChg>
        <pc:spChg chg="mod">
          <ac:chgData name="Weifeng Xu" userId="e7aed605-a3dd-4d5a-a692-a87037af107b" providerId="ADAL" clId="{AA256C9C-DD0A-4A24-AECC-DADA2E819996}" dt="2021-02-26T21:55:01.935" v="748" actId="26606"/>
          <ac:spMkLst>
            <pc:docMk/>
            <pc:sldMk cId="3347624405" sldId="262"/>
            <ac:spMk id="3" creationId="{A63FC1D9-5BA5-40D9-8966-7C1900337665}"/>
          </ac:spMkLst>
        </pc:spChg>
        <pc:spChg chg="add del">
          <ac:chgData name="Weifeng Xu" userId="e7aed605-a3dd-4d5a-a692-a87037af107b" providerId="ADAL" clId="{AA256C9C-DD0A-4A24-AECC-DADA2E819996}" dt="2021-02-26T21:54:35.725" v="738" actId="26606"/>
          <ac:spMkLst>
            <pc:docMk/>
            <pc:sldMk cId="3347624405" sldId="262"/>
            <ac:spMk id="71"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73" creationId="{3EBE8569-6AEC-4B8C-8D53-2DE337CDBA65}"/>
          </ac:spMkLst>
        </pc:spChg>
        <pc:spChg chg="add del">
          <ac:chgData name="Weifeng Xu" userId="e7aed605-a3dd-4d5a-a692-a87037af107b" providerId="ADAL" clId="{AA256C9C-DD0A-4A24-AECC-DADA2E819996}" dt="2021-02-26T21:54:50.870" v="746" actId="26606"/>
          <ac:spMkLst>
            <pc:docMk/>
            <pc:sldMk cId="3347624405" sldId="262"/>
            <ac:spMk id="75" creationId="{55D4142C-5077-457F-A6AD-3FECFDB39685}"/>
          </ac:spMkLst>
        </pc:spChg>
        <pc:spChg chg="add del">
          <ac:chgData name="Weifeng Xu" userId="e7aed605-a3dd-4d5a-a692-a87037af107b" providerId="ADAL" clId="{AA256C9C-DD0A-4A24-AECC-DADA2E819996}" dt="2021-02-26T21:54:50.870" v="746" actId="26606"/>
          <ac:spMkLst>
            <pc:docMk/>
            <pc:sldMk cId="3347624405" sldId="262"/>
            <ac:spMk id="77" creationId="{7A5F0580-5EE9-419F-96EE-B6529EF6E7D0}"/>
          </ac:spMkLst>
        </pc:spChg>
        <pc:spChg chg="add del">
          <ac:chgData name="Weifeng Xu" userId="e7aed605-a3dd-4d5a-a692-a87037af107b" providerId="ADAL" clId="{AA256C9C-DD0A-4A24-AECC-DADA2E819996}" dt="2021-02-26T21:55:01.935" v="748" actId="26606"/>
          <ac:spMkLst>
            <pc:docMk/>
            <pc:sldMk cId="3347624405" sldId="262"/>
            <ac:spMk id="2053" creationId="{86C7B4A1-154A-4DF0-AC46-F88D75A2E0FD}"/>
          </ac:spMkLst>
        </pc:spChg>
        <pc:spChg chg="add del">
          <ac:chgData name="Weifeng Xu" userId="e7aed605-a3dd-4d5a-a692-a87037af107b" providerId="ADAL" clId="{AA256C9C-DD0A-4A24-AECC-DADA2E819996}" dt="2021-02-26T21:54:48.733" v="744" actId="26606"/>
          <ac:spMkLst>
            <pc:docMk/>
            <pc:sldMk cId="3347624405" sldId="262"/>
            <ac:spMk id="2056"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2058" creationId="{8FC9BE17-9A7B-462D-AE50-3D8777387304}"/>
          </ac:spMkLst>
        </pc:spChg>
        <pc:picChg chg="add mod ord">
          <ac:chgData name="Weifeng Xu" userId="e7aed605-a3dd-4d5a-a692-a87037af107b" providerId="ADAL" clId="{AA256C9C-DD0A-4A24-AECC-DADA2E819996}" dt="2021-02-26T21:55:11.764" v="750" actId="1076"/>
          <ac:picMkLst>
            <pc:docMk/>
            <pc:sldMk cId="3347624405" sldId="262"/>
            <ac:picMk id="2050" creationId="{6C0A68A5-C81C-4386-A755-A1F055199169}"/>
          </ac:picMkLst>
        </pc:picChg>
        <pc:picChg chg="add del">
          <ac:chgData name="Weifeng Xu" userId="e7aed605-a3dd-4d5a-a692-a87037af107b" providerId="ADAL" clId="{AA256C9C-DD0A-4A24-AECC-DADA2E819996}" dt="2021-02-26T21:54:39.327" v="740" actId="26606"/>
          <ac:picMkLst>
            <pc:docMk/>
            <pc:sldMk cId="3347624405" sldId="262"/>
            <ac:picMk id="2052" creationId="{54DDEBDD-D8BD-41A6-8A0D-B00E3768B0F9}"/>
          </ac:picMkLst>
        </pc:picChg>
        <pc:cxnChg chg="add del">
          <ac:chgData name="Weifeng Xu" userId="e7aed605-a3dd-4d5a-a692-a87037af107b" providerId="ADAL" clId="{AA256C9C-DD0A-4A24-AECC-DADA2E819996}" dt="2021-02-26T21:54:43.220" v="742" actId="26606"/>
          <ac:cxnSpMkLst>
            <pc:docMk/>
            <pc:sldMk cId="3347624405" sldId="262"/>
            <ac:cxnSpMk id="2054" creationId="{A7F400EE-A8A5-48AF-B4D6-291B52C6F0B0}"/>
          </ac:cxnSpMkLst>
        </pc:cxnChg>
      </pc:sldChg>
      <pc:sldChg chg="modSp new del mod">
        <pc:chgData name="Weifeng Xu" userId="e7aed605-a3dd-4d5a-a692-a87037af107b" providerId="ADAL" clId="{AA256C9C-DD0A-4A24-AECC-DADA2E819996}" dt="2021-03-06T01:16:26.900" v="10643" actId="47"/>
        <pc:sldMkLst>
          <pc:docMk/>
          <pc:sldMk cId="523254660" sldId="263"/>
        </pc:sldMkLst>
        <pc:spChg chg="mod">
          <ac:chgData name="Weifeng Xu" userId="e7aed605-a3dd-4d5a-a692-a87037af107b" providerId="ADAL" clId="{AA256C9C-DD0A-4A24-AECC-DADA2E819996}" dt="2021-02-26T22:05:49.830" v="871" actId="21"/>
          <ac:spMkLst>
            <pc:docMk/>
            <pc:sldMk cId="523254660" sldId="263"/>
            <ac:spMk id="2" creationId="{AFCAE590-849D-4DB0-B6D3-AD8FAFAEB8DA}"/>
          </ac:spMkLst>
        </pc:spChg>
        <pc:spChg chg="mod">
          <ac:chgData name="Weifeng Xu" userId="e7aed605-a3dd-4d5a-a692-a87037af107b" providerId="ADAL" clId="{AA256C9C-DD0A-4A24-AECC-DADA2E819996}" dt="2021-02-26T22:07:44.144" v="887" actId="313"/>
          <ac:spMkLst>
            <pc:docMk/>
            <pc:sldMk cId="523254660" sldId="263"/>
            <ac:spMk id="3" creationId="{A48185D3-B684-4FB6-9797-A6BE1011844B}"/>
          </ac:spMkLst>
        </pc:spChg>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del mod setBg modClrScheme chgLayout modNotesTx">
        <pc:chgData name="Weifeng Xu" userId="e7aed605-a3dd-4d5a-a692-a87037af107b" providerId="ADAL" clId="{AA256C9C-DD0A-4A24-AECC-DADA2E819996}" dt="2021-03-06T01:16:27.182" v="10645" actId="47"/>
        <pc:sldMkLst>
          <pc:docMk/>
          <pc:sldMk cId="1483570226" sldId="264"/>
        </pc:sldMkLst>
        <pc:spChg chg="mod ord">
          <ac:chgData name="Weifeng Xu" userId="e7aed605-a3dd-4d5a-a692-a87037af107b" providerId="ADAL" clId="{AA256C9C-DD0A-4A24-AECC-DADA2E819996}" dt="2021-02-28T02:29:27.495" v="1369" actId="26606"/>
          <ac:spMkLst>
            <pc:docMk/>
            <pc:sldMk cId="1483570226" sldId="264"/>
            <ac:spMk id="2" creationId="{489CF5BF-BCB1-4D0A-883E-33AC975AA813}"/>
          </ac:spMkLst>
        </pc:spChg>
        <pc:spChg chg="del">
          <ac:chgData name="Weifeng Xu" userId="e7aed605-a3dd-4d5a-a692-a87037af107b" providerId="ADAL" clId="{AA256C9C-DD0A-4A24-AECC-DADA2E819996}" dt="2021-02-28T02:26:53.650" v="1349" actId="700"/>
          <ac:spMkLst>
            <pc:docMk/>
            <pc:sldMk cId="1483570226" sldId="264"/>
            <ac:spMk id="3" creationId="{E90E24CD-E528-4CBC-BC35-7BEDBD157AC6}"/>
          </ac:spMkLst>
        </pc:spChg>
        <pc:spChg chg="add del">
          <ac:chgData name="Weifeng Xu" userId="e7aed605-a3dd-4d5a-a692-a87037af107b" providerId="ADAL" clId="{AA256C9C-DD0A-4A24-AECC-DADA2E819996}" dt="2021-02-28T02:27:15.234" v="1352" actId="26606"/>
          <ac:spMkLst>
            <pc:docMk/>
            <pc:sldMk cId="1483570226" sldId="264"/>
            <ac:spMk id="9" creationId="{1707FC24-6981-43D9-B525-C7832BA22463}"/>
          </ac:spMkLst>
        </pc:spChg>
        <pc:spChg chg="add del">
          <ac:chgData name="Weifeng Xu" userId="e7aed605-a3dd-4d5a-a692-a87037af107b" providerId="ADAL" clId="{AA256C9C-DD0A-4A24-AECC-DADA2E819996}" dt="2021-02-28T02:27:20.885" v="1354" actId="26606"/>
          <ac:spMkLst>
            <pc:docMk/>
            <pc:sldMk cId="1483570226" sldId="264"/>
            <ac:spMk id="12" creationId="{ACBE1851-2230-47A9-B000-CE9046EA61B9}"/>
          </ac:spMkLst>
        </pc:spChg>
        <pc:spChg chg="add del">
          <ac:chgData name="Weifeng Xu" userId="e7aed605-a3dd-4d5a-a692-a87037af107b" providerId="ADAL" clId="{AA256C9C-DD0A-4A24-AECC-DADA2E819996}" dt="2021-02-28T02:27:33.193" v="1358" actId="26606"/>
          <ac:spMkLst>
            <pc:docMk/>
            <pc:sldMk cId="1483570226" sldId="264"/>
            <ac:spMk id="13" creationId="{407EAFC6-733F-403D-BB4D-05A3A28742F1}"/>
          </ac:spMkLst>
        </pc:spChg>
        <pc:spChg chg="add del">
          <ac:chgData name="Weifeng Xu" userId="e7aed605-a3dd-4d5a-a692-a87037af107b" providerId="ADAL" clId="{AA256C9C-DD0A-4A24-AECC-DADA2E819996}" dt="2021-02-28T02:27:28.279" v="1356" actId="26606"/>
          <ac:spMkLst>
            <pc:docMk/>
            <pc:sldMk cId="1483570226" sldId="264"/>
            <ac:spMk id="14" creationId="{D4771268-CB57-404A-9271-370EB28F6090}"/>
          </ac:spMkLst>
        </pc:spChg>
        <pc:spChg chg="add del">
          <ac:chgData name="Weifeng Xu" userId="e7aed605-a3dd-4d5a-a692-a87037af107b" providerId="ADAL" clId="{AA256C9C-DD0A-4A24-AECC-DADA2E819996}" dt="2021-02-28T02:27:33.193" v="1358" actId="26606"/>
          <ac:spMkLst>
            <pc:docMk/>
            <pc:sldMk cId="1483570226" sldId="264"/>
            <ac:spMk id="15" creationId="{17A36730-4CB0-4F61-AD11-A44C9765833F}"/>
          </ac:spMkLst>
        </pc:spChg>
        <pc:spChg chg="add del">
          <ac:chgData name="Weifeng Xu" userId="e7aed605-a3dd-4d5a-a692-a87037af107b" providerId="ADAL" clId="{AA256C9C-DD0A-4A24-AECC-DADA2E819996}" dt="2021-02-28T02:27:33.193" v="1358" actId="26606"/>
          <ac:spMkLst>
            <pc:docMk/>
            <pc:sldMk cId="1483570226" sldId="264"/>
            <ac:spMk id="16" creationId="{A4E37431-20F0-4DD6-84A9-ED2B644943A2}"/>
          </ac:spMkLst>
        </pc:spChg>
        <pc:spChg chg="add del">
          <ac:chgData name="Weifeng Xu" userId="e7aed605-a3dd-4d5a-a692-a87037af107b" providerId="ADAL" clId="{AA256C9C-DD0A-4A24-AECC-DADA2E819996}" dt="2021-02-28T02:27:33.193" v="1358" actId="26606"/>
          <ac:spMkLst>
            <pc:docMk/>
            <pc:sldMk cId="1483570226" sldId="264"/>
            <ac:spMk id="17" creationId="{C69C79E1-F916-4929-A4F3-DE763D4BFA57}"/>
          </ac:spMkLst>
        </pc:spChg>
        <pc:spChg chg="add del">
          <ac:chgData name="Weifeng Xu" userId="e7aed605-a3dd-4d5a-a692-a87037af107b" providerId="ADAL" clId="{AA256C9C-DD0A-4A24-AECC-DADA2E819996}" dt="2021-02-28T02:27:33.193" v="1358" actId="26606"/>
          <ac:spMkLst>
            <pc:docMk/>
            <pc:sldMk cId="1483570226" sldId="264"/>
            <ac:spMk id="18" creationId="{0AE98B72-66C6-4AB4-AF0D-BA830DE86393}"/>
          </ac:spMkLst>
        </pc:spChg>
        <pc:spChg chg="add del">
          <ac:chgData name="Weifeng Xu" userId="e7aed605-a3dd-4d5a-a692-a87037af107b" providerId="ADAL" clId="{AA256C9C-DD0A-4A24-AECC-DADA2E819996}" dt="2021-02-28T02:27:33.193" v="1358" actId="26606"/>
          <ac:spMkLst>
            <pc:docMk/>
            <pc:sldMk cId="1483570226" sldId="264"/>
            <ac:spMk id="19" creationId="{767334AB-16BD-4EC7-8C6B-4B5171600933}"/>
          </ac:spMkLst>
        </pc:spChg>
        <pc:spChg chg="add del">
          <ac:chgData name="Weifeng Xu" userId="e7aed605-a3dd-4d5a-a692-a87037af107b" providerId="ADAL" clId="{AA256C9C-DD0A-4A24-AECC-DADA2E819996}" dt="2021-02-28T02:27:35.021" v="1360" actId="26606"/>
          <ac:spMkLst>
            <pc:docMk/>
            <pc:sldMk cId="1483570226" sldId="264"/>
            <ac:spMk id="21" creationId="{ACBE1851-2230-47A9-B000-CE9046EA61B9}"/>
          </ac:spMkLst>
        </pc:spChg>
        <pc:spChg chg="add mod">
          <ac:chgData name="Weifeng Xu" userId="e7aed605-a3dd-4d5a-a692-a87037af107b" providerId="ADAL" clId="{AA256C9C-DD0A-4A24-AECC-DADA2E819996}" dt="2021-02-28T02:34:32.582" v="1424" actId="14100"/>
          <ac:spMkLst>
            <pc:docMk/>
            <pc:sldMk cId="1483570226" sldId="264"/>
            <ac:spMk id="23" creationId="{5713C3C6-E540-47B6-AC9D-7652D80F93B7}"/>
          </ac:spMkLst>
        </pc:spChg>
        <pc:spChg chg="add del">
          <ac:chgData name="Weifeng Xu" userId="e7aed605-a3dd-4d5a-a692-a87037af107b" providerId="ADAL" clId="{AA256C9C-DD0A-4A24-AECC-DADA2E819996}" dt="2021-02-28T02:27:44.428" v="1362" actId="26606"/>
          <ac:spMkLst>
            <pc:docMk/>
            <pc:sldMk cId="1483570226" sldId="264"/>
            <ac:spMk id="24" creationId="{9C867835-A917-4A2B-8424-3AFAF7436395}"/>
          </ac:spMkLst>
        </pc:spChg>
        <pc:spChg chg="add del">
          <ac:chgData name="Weifeng Xu" userId="e7aed605-a3dd-4d5a-a692-a87037af107b" providerId="ADAL" clId="{AA256C9C-DD0A-4A24-AECC-DADA2E819996}" dt="2021-02-28T02:27:44.428" v="1362" actId="26606"/>
          <ac:spMkLst>
            <pc:docMk/>
            <pc:sldMk cId="1483570226" sldId="264"/>
            <ac:spMk id="25" creationId="{EED8D03E-F375-4E67-B932-FF9B007BB420}"/>
          </ac:spMkLst>
        </pc:spChg>
        <pc:spChg chg="add mod">
          <ac:chgData name="Weifeng Xu" userId="e7aed605-a3dd-4d5a-a692-a87037af107b" providerId="ADAL" clId="{AA256C9C-DD0A-4A24-AECC-DADA2E819996}" dt="2021-02-28T02:36:26.898" v="1439" actId="1076"/>
          <ac:spMkLst>
            <pc:docMk/>
            <pc:sldMk cId="1483570226" sldId="264"/>
            <ac:spMk id="26" creationId="{1B9763DC-4511-47D1-BCAA-793B68CA45C5}"/>
          </ac:spMkLst>
        </pc:spChg>
        <pc:spChg chg="add del">
          <ac:chgData name="Weifeng Xu" userId="e7aed605-a3dd-4d5a-a692-a87037af107b" providerId="ADAL" clId="{AA256C9C-DD0A-4A24-AECC-DADA2E819996}" dt="2021-02-28T02:29:27.495" v="1369" actId="26606"/>
          <ac:spMkLst>
            <pc:docMk/>
            <pc:sldMk cId="1483570226" sldId="264"/>
            <ac:spMk id="27" creationId="{ACBE1851-2230-47A9-B000-CE9046EA61B9}"/>
          </ac:spMkLst>
        </pc:spChg>
        <pc:spChg chg="add mod">
          <ac:chgData name="Weifeng Xu" userId="e7aed605-a3dd-4d5a-a692-a87037af107b" providerId="ADAL" clId="{AA256C9C-DD0A-4A24-AECC-DADA2E819996}" dt="2021-02-28T02:36:53.646" v="1442" actId="108"/>
          <ac:spMkLst>
            <pc:docMk/>
            <pc:sldMk cId="1483570226" sldId="264"/>
            <ac:spMk id="29" creationId="{FD854357-6715-4845-80F7-FE96430120CF}"/>
          </ac:spMkLst>
        </pc:spChg>
        <pc:spChg chg="add mod">
          <ac:chgData name="Weifeng Xu" userId="e7aed605-a3dd-4d5a-a692-a87037af107b" providerId="ADAL" clId="{AA256C9C-DD0A-4A24-AECC-DADA2E819996}" dt="2021-02-28T14:38:51.224" v="2555" actId="14100"/>
          <ac:spMkLst>
            <pc:docMk/>
            <pc:sldMk cId="1483570226" sldId="264"/>
            <ac:spMk id="30" creationId="{D4001639-CB62-4B9F-A492-198E282B3C4C}"/>
          </ac:spMkLst>
        </pc:spChg>
        <pc:spChg chg="add mod">
          <ac:chgData name="Weifeng Xu" userId="e7aed605-a3dd-4d5a-a692-a87037af107b" providerId="ADAL" clId="{AA256C9C-DD0A-4A24-AECC-DADA2E819996}" dt="2021-02-28T14:40:33.310" v="2566" actId="1076"/>
          <ac:spMkLst>
            <pc:docMk/>
            <pc:sldMk cId="1483570226" sldId="264"/>
            <ac:spMk id="31" creationId="{340D3F7C-671C-41F7-9CA6-7215F180B764}"/>
          </ac:spMkLst>
        </pc:spChg>
        <pc:spChg chg="add">
          <ac:chgData name="Weifeng Xu" userId="e7aed605-a3dd-4d5a-a692-a87037af107b" providerId="ADAL" clId="{AA256C9C-DD0A-4A24-AECC-DADA2E819996}" dt="2021-02-28T02:29:27.495" v="1369" actId="26606"/>
          <ac:spMkLst>
            <pc:docMk/>
            <pc:sldMk cId="1483570226" sldId="264"/>
            <ac:spMk id="33" creationId="{D12DDE76-C203-4047-9998-63900085B5E8}"/>
          </ac:spMkLst>
        </pc:spChg>
        <pc:picChg chg="add mod">
          <ac:chgData name="Weifeng Xu" userId="e7aed605-a3dd-4d5a-a692-a87037af107b" providerId="ADAL" clId="{AA256C9C-DD0A-4A24-AECC-DADA2E819996}" dt="2021-02-28T02:36:22.125" v="1438" actId="1076"/>
          <ac:picMkLst>
            <pc:docMk/>
            <pc:sldMk cId="1483570226" sldId="264"/>
            <ac:picMk id="4" creationId="{BCF4F52F-13BB-4FAA-8D9E-576AEA4675CA}"/>
          </ac:picMkLst>
        </pc:picChg>
        <pc:cxnChg chg="add del">
          <ac:chgData name="Weifeng Xu" userId="e7aed605-a3dd-4d5a-a692-a87037af107b" providerId="ADAL" clId="{AA256C9C-DD0A-4A24-AECC-DADA2E819996}" dt="2021-02-28T02:27:20.885" v="1354" actId="26606"/>
          <ac:cxnSpMkLst>
            <pc:docMk/>
            <pc:sldMk cId="1483570226" sldId="264"/>
            <ac:cxnSpMk id="11" creationId="{23B93832-6514-44F4-849B-5EE2C8A2337D}"/>
          </ac:cxnSpMkLst>
        </pc:cxnChg>
        <pc:cxnChg chg="add del">
          <ac:chgData name="Weifeng Xu" userId="e7aed605-a3dd-4d5a-a692-a87037af107b" providerId="ADAL" clId="{AA256C9C-DD0A-4A24-AECC-DADA2E819996}" dt="2021-02-28T02:27:35.021" v="1360" actId="26606"/>
          <ac:cxnSpMkLst>
            <pc:docMk/>
            <pc:sldMk cId="1483570226" sldId="264"/>
            <ac:cxnSpMk id="22" creationId="{23B93832-6514-44F4-849B-5EE2C8A2337D}"/>
          </ac:cxnSpMkLst>
        </pc:cxnChg>
        <pc:cxnChg chg="add del">
          <ac:chgData name="Weifeng Xu" userId="e7aed605-a3dd-4d5a-a692-a87037af107b" providerId="ADAL" clId="{AA256C9C-DD0A-4A24-AECC-DADA2E819996}" dt="2021-02-28T02:29:27.495" v="1369" actId="26606"/>
          <ac:cxnSpMkLst>
            <pc:docMk/>
            <pc:sldMk cId="1483570226" sldId="264"/>
            <ac:cxnSpMk id="28" creationId="{23B93832-6514-44F4-849B-5EE2C8A2337D}"/>
          </ac:cxnSpMkLst>
        </pc:cxnChg>
      </pc:sldChg>
      <pc:sldChg chg="addSp delSp modSp new del mod modClrScheme chgLayout modNotesTx">
        <pc:chgData name="Weifeng Xu" userId="e7aed605-a3dd-4d5a-a692-a87037af107b" providerId="ADAL" clId="{AA256C9C-DD0A-4A24-AECC-DADA2E819996}" dt="2021-03-06T01:16:28.055" v="10651" actId="47"/>
        <pc:sldMkLst>
          <pc:docMk/>
          <pc:sldMk cId="1005714408" sldId="265"/>
        </pc:sldMkLst>
        <pc:spChg chg="mod ord">
          <ac:chgData name="Weifeng Xu" userId="e7aed605-a3dd-4d5a-a692-a87037af107b" providerId="ADAL" clId="{AA256C9C-DD0A-4A24-AECC-DADA2E819996}" dt="2021-03-05T21:03:50.845" v="10227" actId="20577"/>
          <ac:spMkLst>
            <pc:docMk/>
            <pc:sldMk cId="1005714408" sldId="265"/>
            <ac:spMk id="2" creationId="{CBEE1C5B-C062-438C-A521-260C194F415F}"/>
          </ac:spMkLst>
        </pc:spChg>
        <pc:spChg chg="add del mod ord">
          <ac:chgData name="Weifeng Xu" userId="e7aed605-a3dd-4d5a-a692-a87037af107b" providerId="ADAL" clId="{AA256C9C-DD0A-4A24-AECC-DADA2E819996}" dt="2021-02-28T02:54:48.564" v="1454" actId="21"/>
          <ac:spMkLst>
            <pc:docMk/>
            <pc:sldMk cId="1005714408" sldId="265"/>
            <ac:spMk id="3" creationId="{7886E6D0-E542-4C4B-B352-6BB3644B7055}"/>
          </ac:spMkLst>
        </pc:spChg>
        <pc:spChg chg="add mod ord">
          <ac:chgData name="Weifeng Xu" userId="e7aed605-a3dd-4d5a-a692-a87037af107b" providerId="ADAL" clId="{AA256C9C-DD0A-4A24-AECC-DADA2E819996}" dt="2021-03-06T00:11:56.294" v="10594" actId="20577"/>
          <ac:spMkLst>
            <pc:docMk/>
            <pc:sldMk cId="1005714408" sldId="265"/>
            <ac:spMk id="4" creationId="{801A7380-951B-4617-9F33-2B2F70105770}"/>
          </ac:spMkLst>
        </pc:spChg>
        <pc:picChg chg="add mod modCrop">
          <ac:chgData name="Weifeng Xu" userId="e7aed605-a3dd-4d5a-a692-a87037af107b" providerId="ADAL" clId="{AA256C9C-DD0A-4A24-AECC-DADA2E819996}" dt="2021-03-05T20:58:51.653" v="10212" actId="1076"/>
          <ac:picMkLst>
            <pc:docMk/>
            <pc:sldMk cId="1005714408" sldId="265"/>
            <ac:picMk id="3" creationId="{1E22D123-496D-42EB-9A6B-91D499E601E7}"/>
          </ac:picMkLst>
        </pc:picChg>
        <pc:picChg chg="add del mod">
          <ac:chgData name="Weifeng Xu" userId="e7aed605-a3dd-4d5a-a692-a87037af107b" providerId="ADAL" clId="{AA256C9C-DD0A-4A24-AECC-DADA2E819996}" dt="2021-03-05T20:34:46.319" v="10142" actId="21"/>
          <ac:picMkLst>
            <pc:docMk/>
            <pc:sldMk cId="1005714408" sldId="265"/>
            <ac:picMk id="3074" creationId="{8AE98E2F-78BE-4C65-97E4-4B5BBBAF353C}"/>
          </ac:picMkLst>
        </pc:picChg>
        <pc:cxnChg chg="add mod">
          <ac:chgData name="Weifeng Xu" userId="e7aed605-a3dd-4d5a-a692-a87037af107b" providerId="ADAL" clId="{AA256C9C-DD0A-4A24-AECC-DADA2E819996}" dt="2021-03-05T20:59:01.997" v="10214" actId="13822"/>
          <ac:cxnSpMkLst>
            <pc:docMk/>
            <pc:sldMk cId="1005714408" sldId="265"/>
            <ac:cxnSpMk id="6" creationId="{769F73A2-93C3-403C-8E8C-CEF211EFF63B}"/>
          </ac:cxnSpMkLst>
        </pc:cxnChg>
      </pc:sldChg>
      <pc:sldChg chg="del">
        <pc:chgData name="Weifeng Xu" userId="e7aed605-a3dd-4d5a-a692-a87037af107b" providerId="ADAL" clId="{AA256C9C-DD0A-4A24-AECC-DADA2E819996}" dt="2021-02-26T14:47:34.700" v="5" actId="47"/>
        <pc:sldMkLst>
          <pc:docMk/>
          <pc:sldMk cId="3192448814" sldId="265"/>
        </pc:sldMkLst>
      </pc:sldChg>
      <pc:sldChg chg="addSp delSp modSp new del mod modNotesTx">
        <pc:chgData name="Weifeng Xu" userId="e7aed605-a3dd-4d5a-a692-a87037af107b" providerId="ADAL" clId="{AA256C9C-DD0A-4A24-AECC-DADA2E819996}" dt="2021-03-06T01:16:28.634" v="10655" actId="47"/>
        <pc:sldMkLst>
          <pc:docMk/>
          <pc:sldMk cId="2103126633" sldId="266"/>
        </pc:sldMkLst>
        <pc:spChg chg="mod">
          <ac:chgData name="Weifeng Xu" userId="e7aed605-a3dd-4d5a-a692-a87037af107b" providerId="ADAL" clId="{AA256C9C-DD0A-4A24-AECC-DADA2E819996}" dt="2021-03-05T21:22:19.644" v="10360"/>
          <ac:spMkLst>
            <pc:docMk/>
            <pc:sldMk cId="2103126633" sldId="266"/>
            <ac:spMk id="2" creationId="{6CFC5950-2F37-4EAE-849B-34486101B6CD}"/>
          </ac:spMkLst>
        </pc:spChg>
        <pc:spChg chg="mod">
          <ac:chgData name="Weifeng Xu" userId="e7aed605-a3dd-4d5a-a692-a87037af107b" providerId="ADAL" clId="{AA256C9C-DD0A-4A24-AECC-DADA2E819996}" dt="2021-03-05T21:28:26.968" v="10416" actId="27636"/>
          <ac:spMkLst>
            <pc:docMk/>
            <pc:sldMk cId="2103126633" sldId="266"/>
            <ac:spMk id="3" creationId="{B135DCB7-DD4E-4793-B040-EBB15CD7ED85}"/>
          </ac:spMkLst>
        </pc:spChg>
        <pc:spChg chg="add del mod">
          <ac:chgData name="Weifeng Xu" userId="e7aed605-a3dd-4d5a-a692-a87037af107b" providerId="ADAL" clId="{AA256C9C-DD0A-4A24-AECC-DADA2E819996}" dt="2021-03-05T21:23:12.581" v="10367" actId="478"/>
          <ac:spMkLst>
            <pc:docMk/>
            <pc:sldMk cId="2103126633" sldId="266"/>
            <ac:spMk id="6" creationId="{AA7022F6-8235-429C-BEB9-6A6775AD4ACF}"/>
          </ac:spMkLst>
        </pc:spChg>
        <pc:picChg chg="add del mod">
          <ac:chgData name="Weifeng Xu" userId="e7aed605-a3dd-4d5a-a692-a87037af107b" providerId="ADAL" clId="{AA256C9C-DD0A-4A24-AECC-DADA2E819996}" dt="2021-03-05T21:22:09.310" v="10359" actId="478"/>
          <ac:picMkLst>
            <pc:docMk/>
            <pc:sldMk cId="2103126633" sldId="266"/>
            <ac:picMk id="4" creationId="{6F355DC5-3CBB-49DD-9D5F-0535D1C797DF}"/>
          </ac:picMkLst>
        </pc:picChg>
        <pc:picChg chg="add mod modCrop">
          <ac:chgData name="Weifeng Xu" userId="e7aed605-a3dd-4d5a-a692-a87037af107b" providerId="ADAL" clId="{AA256C9C-DD0A-4A24-AECC-DADA2E819996}" dt="2021-03-05T21:28:32.183" v="10417" actId="14100"/>
          <ac:picMkLst>
            <pc:docMk/>
            <pc:sldMk cId="2103126633" sldId="266"/>
            <ac:picMk id="5" creationId="{BE168BCC-53BF-4F4F-8887-85C9D55AAA50}"/>
          </ac:picMkLst>
        </pc:picChg>
      </pc:sldChg>
      <pc:sldChg chg="addSp delSp modSp add del mod">
        <pc:chgData name="Weifeng Xu" userId="e7aed605-a3dd-4d5a-a692-a87037af107b" providerId="ADAL" clId="{AA256C9C-DD0A-4A24-AECC-DADA2E819996}" dt="2021-03-06T01:16:29.135" v="10658" actId="47"/>
        <pc:sldMkLst>
          <pc:docMk/>
          <pc:sldMk cId="2454898931" sldId="267"/>
        </pc:sldMkLst>
        <pc:spChg chg="mod">
          <ac:chgData name="Weifeng Xu" userId="e7aed605-a3dd-4d5a-a692-a87037af107b" providerId="ADAL" clId="{AA256C9C-DD0A-4A24-AECC-DADA2E819996}" dt="2021-03-05T22:09:01.355" v="10496" actId="20577"/>
          <ac:spMkLst>
            <pc:docMk/>
            <pc:sldMk cId="2454898931" sldId="267"/>
            <ac:spMk id="2" creationId="{6CFC5950-2F37-4EAE-849B-34486101B6CD}"/>
          </ac:spMkLst>
        </pc:spChg>
        <pc:spChg chg="mod">
          <ac:chgData name="Weifeng Xu" userId="e7aed605-a3dd-4d5a-a692-a87037af107b" providerId="ADAL" clId="{AA256C9C-DD0A-4A24-AECC-DADA2E819996}" dt="2021-03-05T22:13:50.180" v="10529" actId="14100"/>
          <ac:spMkLst>
            <pc:docMk/>
            <pc:sldMk cId="2454898931" sldId="267"/>
            <ac:spMk id="3" creationId="{B135DCB7-DD4E-4793-B040-EBB15CD7ED85}"/>
          </ac:spMkLst>
        </pc:spChg>
        <pc:picChg chg="add del mod">
          <ac:chgData name="Weifeng Xu" userId="e7aed605-a3dd-4d5a-a692-a87037af107b" providerId="ADAL" clId="{AA256C9C-DD0A-4A24-AECC-DADA2E819996}" dt="2021-03-05T22:08:51.706" v="10492" actId="478"/>
          <ac:picMkLst>
            <pc:docMk/>
            <pc:sldMk cId="2454898931" sldId="267"/>
            <ac:picMk id="4" creationId="{0491EB55-8A6B-4F58-A966-14E89C8B38E4}"/>
          </ac:picMkLst>
        </pc:picChg>
        <pc:picChg chg="add mod modCrop">
          <ac:chgData name="Weifeng Xu" userId="e7aed605-a3dd-4d5a-a692-a87037af107b" providerId="ADAL" clId="{AA256C9C-DD0A-4A24-AECC-DADA2E819996}" dt="2021-03-05T22:13:51.978" v="10530" actId="1076"/>
          <ac:picMkLst>
            <pc:docMk/>
            <pc:sldMk cId="2454898931" sldId="267"/>
            <ac:picMk id="5" creationId="{36DF613C-D153-466A-93E0-3F654C578957}"/>
          </ac:picMkLst>
        </pc:picChg>
      </pc:sldChg>
      <pc:sldChg chg="addSp delSp modSp new del mod modClrScheme chgLayout">
        <pc:chgData name="Weifeng Xu" userId="e7aed605-a3dd-4d5a-a692-a87037af107b" providerId="ADAL" clId="{AA256C9C-DD0A-4A24-AECC-DADA2E819996}" dt="2021-03-06T01:16:25.840" v="10636" actId="47"/>
        <pc:sldMkLst>
          <pc:docMk/>
          <pc:sldMk cId="927007670" sldId="268"/>
        </pc:sldMkLst>
        <pc:spChg chg="del mod ord">
          <ac:chgData name="Weifeng Xu" userId="e7aed605-a3dd-4d5a-a692-a87037af107b" providerId="ADAL" clId="{AA256C9C-DD0A-4A24-AECC-DADA2E819996}" dt="2021-02-28T13:59:49.163" v="2011" actId="700"/>
          <ac:spMkLst>
            <pc:docMk/>
            <pc:sldMk cId="927007670" sldId="268"/>
            <ac:spMk id="2" creationId="{4AB0617A-6319-472D-993A-B49BFE5DC8B3}"/>
          </ac:spMkLst>
        </pc:spChg>
        <pc:spChg chg="del mod ord">
          <ac:chgData name="Weifeng Xu" userId="e7aed605-a3dd-4d5a-a692-a87037af107b" providerId="ADAL" clId="{AA256C9C-DD0A-4A24-AECC-DADA2E819996}" dt="2021-02-28T13:59:49.163" v="2011" actId="700"/>
          <ac:spMkLst>
            <pc:docMk/>
            <pc:sldMk cId="927007670" sldId="268"/>
            <ac:spMk id="3" creationId="{E949C733-5E16-400F-B2B3-16724996C170}"/>
          </ac:spMkLst>
        </pc:spChg>
        <pc:spChg chg="add mod ord">
          <ac:chgData name="Weifeng Xu" userId="e7aed605-a3dd-4d5a-a692-a87037af107b" providerId="ADAL" clId="{AA256C9C-DD0A-4A24-AECC-DADA2E819996}" dt="2021-02-28T14:00:27.335" v="2028" actId="20577"/>
          <ac:spMkLst>
            <pc:docMk/>
            <pc:sldMk cId="927007670" sldId="268"/>
            <ac:spMk id="4" creationId="{AB666079-4CF5-44A6-8E9C-22AE6B0DB8BE}"/>
          </ac:spMkLst>
        </pc:spChg>
        <pc:spChg chg="add mod ord">
          <ac:chgData name="Weifeng Xu" userId="e7aed605-a3dd-4d5a-a692-a87037af107b" providerId="ADAL" clId="{AA256C9C-DD0A-4A24-AECC-DADA2E819996}" dt="2021-02-28T13:59:49.163" v="2011" actId="700"/>
          <ac:spMkLst>
            <pc:docMk/>
            <pc:sldMk cId="927007670" sldId="268"/>
            <ac:spMk id="5" creationId="{191D202D-12B7-42B3-893E-2E6AB442C7C1}"/>
          </ac:spMkLst>
        </pc:spChg>
      </pc:sldChg>
      <pc:sldChg chg="addSp delSp modSp new del mod modClrScheme chgLayout">
        <pc:chgData name="Weifeng Xu" userId="e7aed605-a3dd-4d5a-a692-a87037af107b" providerId="ADAL" clId="{AA256C9C-DD0A-4A24-AECC-DADA2E819996}" dt="2021-03-06T01:16:58.831" v="10677" actId="47"/>
        <pc:sldMkLst>
          <pc:docMk/>
          <pc:sldMk cId="1151958853" sldId="269"/>
        </pc:sldMkLst>
        <pc:spChg chg="del mod ord">
          <ac:chgData name="Weifeng Xu" userId="e7aed605-a3dd-4d5a-a692-a87037af107b" providerId="ADAL" clId="{AA256C9C-DD0A-4A24-AECC-DADA2E819996}" dt="2021-02-28T14:00:59.162" v="2030" actId="700"/>
          <ac:spMkLst>
            <pc:docMk/>
            <pc:sldMk cId="1151958853" sldId="269"/>
            <ac:spMk id="2" creationId="{78C4E2EF-2888-4399-80F0-1F5ED386B50C}"/>
          </ac:spMkLst>
        </pc:spChg>
        <pc:spChg chg="del mod ord">
          <ac:chgData name="Weifeng Xu" userId="e7aed605-a3dd-4d5a-a692-a87037af107b" providerId="ADAL" clId="{AA256C9C-DD0A-4A24-AECC-DADA2E819996}" dt="2021-02-28T14:00:59.162" v="2030" actId="700"/>
          <ac:spMkLst>
            <pc:docMk/>
            <pc:sldMk cId="1151958853" sldId="269"/>
            <ac:spMk id="3" creationId="{8D36159A-7D05-4EF5-9074-91D12589FC45}"/>
          </ac:spMkLst>
        </pc:spChg>
        <pc:spChg chg="add mod ord">
          <ac:chgData name="Weifeng Xu" userId="e7aed605-a3dd-4d5a-a692-a87037af107b" providerId="ADAL" clId="{AA256C9C-DD0A-4A24-AECC-DADA2E819996}" dt="2021-02-28T14:01:21.829" v="2041" actId="20577"/>
          <ac:spMkLst>
            <pc:docMk/>
            <pc:sldMk cId="1151958853" sldId="269"/>
            <ac:spMk id="4" creationId="{39DA6231-6EE4-4B4C-AD8B-E8EF9D7862EB}"/>
          </ac:spMkLst>
        </pc:spChg>
        <pc:spChg chg="add mod ord">
          <ac:chgData name="Weifeng Xu" userId="e7aed605-a3dd-4d5a-a692-a87037af107b" providerId="ADAL" clId="{AA256C9C-DD0A-4A24-AECC-DADA2E819996}" dt="2021-02-28T14:00:59.162" v="2030" actId="700"/>
          <ac:spMkLst>
            <pc:docMk/>
            <pc:sldMk cId="1151958853" sldId="269"/>
            <ac:spMk id="5" creationId="{653F56D8-D8A0-48BC-9F4A-DD781FC269C0}"/>
          </ac:spMkLst>
        </pc:spChg>
      </pc:sldChg>
      <pc:sldChg chg="addSp delSp modSp new del mod modClrScheme chgLayout">
        <pc:chgData name="Weifeng Xu" userId="e7aed605-a3dd-4d5a-a692-a87037af107b" providerId="ADAL" clId="{AA256C9C-DD0A-4A24-AECC-DADA2E819996}" dt="2021-03-06T01:16:59.738" v="10678" actId="47"/>
        <pc:sldMkLst>
          <pc:docMk/>
          <pc:sldMk cId="2256375109" sldId="270"/>
        </pc:sldMkLst>
        <pc:spChg chg="del mod ord">
          <ac:chgData name="Weifeng Xu" userId="e7aed605-a3dd-4d5a-a692-a87037af107b" providerId="ADAL" clId="{AA256C9C-DD0A-4A24-AECC-DADA2E819996}" dt="2021-02-28T14:01:34.563" v="2043" actId="700"/>
          <ac:spMkLst>
            <pc:docMk/>
            <pc:sldMk cId="2256375109" sldId="270"/>
            <ac:spMk id="2" creationId="{6BA4E1A6-EF62-4F75-8781-813EE2756318}"/>
          </ac:spMkLst>
        </pc:spChg>
        <pc:spChg chg="del mod ord">
          <ac:chgData name="Weifeng Xu" userId="e7aed605-a3dd-4d5a-a692-a87037af107b" providerId="ADAL" clId="{AA256C9C-DD0A-4A24-AECC-DADA2E819996}" dt="2021-02-28T14:01:34.563" v="2043" actId="700"/>
          <ac:spMkLst>
            <pc:docMk/>
            <pc:sldMk cId="2256375109" sldId="270"/>
            <ac:spMk id="3" creationId="{E2910CD4-9153-4F43-A6A9-BDCFACA9ABA0}"/>
          </ac:spMkLst>
        </pc:spChg>
        <pc:spChg chg="add mod ord">
          <ac:chgData name="Weifeng Xu" userId="e7aed605-a3dd-4d5a-a692-a87037af107b" providerId="ADAL" clId="{AA256C9C-DD0A-4A24-AECC-DADA2E819996}" dt="2021-02-28T14:02:00.781" v="2057" actId="20577"/>
          <ac:spMkLst>
            <pc:docMk/>
            <pc:sldMk cId="2256375109" sldId="270"/>
            <ac:spMk id="4" creationId="{B8319F98-BCED-4034-A0D6-A82AAFFCBF88}"/>
          </ac:spMkLst>
        </pc:spChg>
        <pc:spChg chg="add mod ord">
          <ac:chgData name="Weifeng Xu" userId="e7aed605-a3dd-4d5a-a692-a87037af107b" providerId="ADAL" clId="{AA256C9C-DD0A-4A24-AECC-DADA2E819996}" dt="2021-02-28T14:04:18.155" v="2106" actId="108"/>
          <ac:spMkLst>
            <pc:docMk/>
            <pc:sldMk cId="2256375109" sldId="270"/>
            <ac:spMk id="5" creationId="{63BD763E-E55D-48EF-9996-7328AB14EE01}"/>
          </ac:spMkLst>
        </pc:spChg>
      </pc:sldChg>
      <pc:sldChg chg="modSp new del mod">
        <pc:chgData name="Weifeng Xu" userId="e7aed605-a3dd-4d5a-a692-a87037af107b" providerId="ADAL" clId="{AA256C9C-DD0A-4A24-AECC-DADA2E819996}" dt="2021-03-06T01:16:50.691" v="10665" actId="47"/>
        <pc:sldMkLst>
          <pc:docMk/>
          <pc:sldMk cId="1000008397" sldId="271"/>
        </pc:sldMkLst>
        <pc:spChg chg="mod">
          <ac:chgData name="Weifeng Xu" userId="e7aed605-a3dd-4d5a-a692-a87037af107b" providerId="ADAL" clId="{AA256C9C-DD0A-4A24-AECC-DADA2E819996}" dt="2021-02-28T14:04:26.544" v="2108"/>
          <ac:spMkLst>
            <pc:docMk/>
            <pc:sldMk cId="1000008397" sldId="271"/>
            <ac:spMk id="2" creationId="{A3172CA2-F40B-4348-AC02-C7D389F13F20}"/>
          </ac:spMkLst>
        </pc:spChg>
        <pc:spChg chg="mod">
          <ac:chgData name="Weifeng Xu" userId="e7aed605-a3dd-4d5a-a692-a87037af107b" providerId="ADAL" clId="{AA256C9C-DD0A-4A24-AECC-DADA2E819996}" dt="2021-02-28T14:21:39.487" v="2435" actId="20577"/>
          <ac:spMkLst>
            <pc:docMk/>
            <pc:sldMk cId="1000008397" sldId="271"/>
            <ac:spMk id="3" creationId="{A52014BD-2588-463E-A18F-D7F6D955A74D}"/>
          </ac:spMkLst>
        </pc:spChg>
      </pc:sldChg>
      <pc:sldChg chg="addSp delSp modSp new del mod setBg modClrScheme chgLayout modNotesTx">
        <pc:chgData name="Weifeng Xu" userId="e7aed605-a3dd-4d5a-a692-a87037af107b" providerId="ADAL" clId="{AA256C9C-DD0A-4A24-AECC-DADA2E819996}" dt="2021-03-06T01:16:29.476" v="10660" actId="47"/>
        <pc:sldMkLst>
          <pc:docMk/>
          <pc:sldMk cId="3702491373" sldId="272"/>
        </pc:sldMkLst>
        <pc:spChg chg="del mod ord">
          <ac:chgData name="Weifeng Xu" userId="e7aed605-a3dd-4d5a-a692-a87037af107b" providerId="ADAL" clId="{AA256C9C-DD0A-4A24-AECC-DADA2E819996}" dt="2021-02-28T14:29:45.053" v="2438" actId="700"/>
          <ac:spMkLst>
            <pc:docMk/>
            <pc:sldMk cId="3702491373" sldId="272"/>
            <ac:spMk id="2" creationId="{3F9A18EB-9A4C-4B2B-AD2D-88DE3541F183}"/>
          </ac:spMkLst>
        </pc:spChg>
        <pc:spChg chg="del">
          <ac:chgData name="Weifeng Xu" userId="e7aed605-a3dd-4d5a-a692-a87037af107b" providerId="ADAL" clId="{AA256C9C-DD0A-4A24-AECC-DADA2E819996}" dt="2021-02-28T14:29:45.053" v="2438" actId="700"/>
          <ac:spMkLst>
            <pc:docMk/>
            <pc:sldMk cId="3702491373" sldId="272"/>
            <ac:spMk id="3" creationId="{49165A8D-0754-48B0-9FDC-1926325B8DF4}"/>
          </ac:spMkLst>
        </pc:spChg>
        <pc:spChg chg="add mod ord">
          <ac:chgData name="Weifeng Xu" userId="e7aed605-a3dd-4d5a-a692-a87037af107b" providerId="ADAL" clId="{AA256C9C-DD0A-4A24-AECC-DADA2E819996}" dt="2021-02-28T14:31:55.580" v="2490" actId="20577"/>
          <ac:spMkLst>
            <pc:docMk/>
            <pc:sldMk cId="3702491373" sldId="272"/>
            <ac:spMk id="4" creationId="{02118870-16C0-41E8-810A-C93B8B8D9C3C}"/>
          </ac:spMkLst>
        </pc:spChg>
        <pc:spChg chg="add del">
          <ac:chgData name="Weifeng Xu" userId="e7aed605-a3dd-4d5a-a692-a87037af107b" providerId="ADAL" clId="{AA256C9C-DD0A-4A24-AECC-DADA2E819996}" dt="2021-02-28T14:29:59.631" v="2441" actId="26606"/>
          <ac:spMkLst>
            <pc:docMk/>
            <pc:sldMk cId="3702491373" sldId="272"/>
            <ac:spMk id="71" creationId="{D12DDE76-C203-4047-9998-63900085B5E8}"/>
          </ac:spMkLst>
        </pc:spChg>
        <pc:spChg chg="add">
          <ac:chgData name="Weifeng Xu" userId="e7aed605-a3dd-4d5a-a692-a87037af107b" providerId="ADAL" clId="{AA256C9C-DD0A-4A24-AECC-DADA2E819996}" dt="2021-02-28T14:29:59.633" v="2442" actId="26606"/>
          <ac:spMkLst>
            <pc:docMk/>
            <pc:sldMk cId="3702491373" sldId="272"/>
            <ac:spMk id="4100" creationId="{D4771268-CB57-404A-9271-370EB28F6090}"/>
          </ac:spMkLst>
        </pc:spChg>
        <pc:picChg chg="add mod">
          <ac:chgData name="Weifeng Xu" userId="e7aed605-a3dd-4d5a-a692-a87037af107b" providerId="ADAL" clId="{AA256C9C-DD0A-4A24-AECC-DADA2E819996}" dt="2021-02-28T14:29:59.633" v="2442" actId="26606"/>
          <ac:picMkLst>
            <pc:docMk/>
            <pc:sldMk cId="3702491373" sldId="272"/>
            <ac:picMk id="4098" creationId="{56B453FA-7A6C-426E-B8F3-DC2908EFB4A1}"/>
          </ac:picMkLst>
        </pc:picChg>
      </pc:sldChg>
      <pc:sldChg chg="addSp delSp modSp new del mod setBg modNotesTx">
        <pc:chgData name="Weifeng Xu" userId="e7aed605-a3dd-4d5a-a692-a87037af107b" providerId="ADAL" clId="{AA256C9C-DD0A-4A24-AECC-DADA2E819996}" dt="2021-03-06T01:16:27.354" v="10646" actId="47"/>
        <pc:sldMkLst>
          <pc:docMk/>
          <pc:sldMk cId="4260313878" sldId="273"/>
        </pc:sldMkLst>
        <pc:spChg chg="mod">
          <ac:chgData name="Weifeng Xu" userId="e7aed605-a3dd-4d5a-a692-a87037af107b" providerId="ADAL" clId="{AA256C9C-DD0A-4A24-AECC-DADA2E819996}" dt="2021-02-28T14:41:01.175" v="2574" actId="313"/>
          <ac:spMkLst>
            <pc:docMk/>
            <pc:sldMk cId="4260313878" sldId="273"/>
            <ac:spMk id="2" creationId="{17E4C03B-968D-4A5A-8510-F8315DC3DE7D}"/>
          </ac:spMkLst>
        </pc:spChg>
        <pc:spChg chg="add mod">
          <ac:chgData name="Weifeng Xu" userId="e7aed605-a3dd-4d5a-a692-a87037af107b" providerId="ADAL" clId="{AA256C9C-DD0A-4A24-AECC-DADA2E819996}" dt="2021-03-02T22:17:47.605" v="6234" actId="1037"/>
          <ac:spMkLst>
            <pc:docMk/>
            <pc:sldMk cId="4260313878" sldId="273"/>
            <ac:spMk id="6" creationId="{384B9FEE-A3BA-49D0-867D-32ED6A2DD43D}"/>
          </ac:spMkLst>
        </pc:spChg>
        <pc:spChg chg="add mod">
          <ac:chgData name="Weifeng Xu" userId="e7aed605-a3dd-4d5a-a692-a87037af107b" providerId="ADAL" clId="{AA256C9C-DD0A-4A24-AECC-DADA2E819996}" dt="2021-03-02T22:18:10.701" v="6245" actId="20577"/>
          <ac:spMkLst>
            <pc:docMk/>
            <pc:sldMk cId="4260313878" sldId="273"/>
            <ac:spMk id="11" creationId="{39EDDE52-2CC5-4BB2-A19D-7398EA471233}"/>
          </ac:spMkLst>
        </pc:spChg>
        <pc:spChg chg="add del">
          <ac:chgData name="Weifeng Xu" userId="e7aed605-a3dd-4d5a-a692-a87037af107b" providerId="ADAL" clId="{AA256C9C-DD0A-4A24-AECC-DADA2E819996}" dt="2021-02-28T14:33:53.280" v="2508" actId="26606"/>
          <ac:spMkLst>
            <pc:docMk/>
            <pc:sldMk cId="4260313878" sldId="273"/>
            <ac:spMk id="71" creationId="{D4771268-CB57-404A-9271-370EB28F6090}"/>
          </ac:spMkLst>
        </pc:spChg>
        <pc:spChg chg="add">
          <ac:chgData name="Weifeng Xu" userId="e7aed605-a3dd-4d5a-a692-a87037af107b" providerId="ADAL" clId="{AA256C9C-DD0A-4A24-AECC-DADA2E819996}" dt="2021-02-28T14:33:53.283" v="2509" actId="26606"/>
          <ac:spMkLst>
            <pc:docMk/>
            <pc:sldMk cId="4260313878" sldId="273"/>
            <ac:spMk id="7172" creationId="{D12DDE76-C203-4047-9998-63900085B5E8}"/>
          </ac:spMkLst>
        </pc:spChg>
        <pc:picChg chg="add mod">
          <ac:chgData name="Weifeng Xu" userId="e7aed605-a3dd-4d5a-a692-a87037af107b" providerId="ADAL" clId="{AA256C9C-DD0A-4A24-AECC-DADA2E819996}" dt="2021-03-02T22:17:47.605" v="6234" actId="1037"/>
          <ac:picMkLst>
            <pc:docMk/>
            <pc:sldMk cId="4260313878" sldId="273"/>
            <ac:picMk id="7170" creationId="{144B4CEC-F818-4429-A94F-BEB7245199F4}"/>
          </ac:picMkLst>
        </pc:picChg>
        <pc:cxnChg chg="add mod">
          <ac:chgData name="Weifeng Xu" userId="e7aed605-a3dd-4d5a-a692-a87037af107b" providerId="ADAL" clId="{AA256C9C-DD0A-4A24-AECC-DADA2E819996}" dt="2021-03-02T22:18:23.789" v="6246" actId="1076"/>
          <ac:cxnSpMkLst>
            <pc:docMk/>
            <pc:sldMk cId="4260313878" sldId="273"/>
            <ac:cxnSpMk id="4" creationId="{65921A85-5B0D-4E80-BB84-79F70689EA98}"/>
          </ac:cxnSpMkLst>
        </pc:cxnChg>
        <pc:cxnChg chg="add mod">
          <ac:chgData name="Weifeng Xu" userId="e7aed605-a3dd-4d5a-a692-a87037af107b" providerId="ADAL" clId="{AA256C9C-DD0A-4A24-AECC-DADA2E819996}" dt="2021-03-02T22:17:53.777" v="6236" actId="1076"/>
          <ac:cxnSpMkLst>
            <pc:docMk/>
            <pc:sldMk cId="4260313878" sldId="273"/>
            <ac:cxnSpMk id="8" creationId="{B0F09DD4-1689-4BA2-9C36-C3B90D186DAF}"/>
          </ac:cxnSpMkLst>
        </pc:cxnChg>
        <pc:cxnChg chg="add mod">
          <ac:chgData name="Weifeng Xu" userId="e7aed605-a3dd-4d5a-a692-a87037af107b" providerId="ADAL" clId="{AA256C9C-DD0A-4A24-AECC-DADA2E819996}" dt="2021-03-02T22:17:51.421" v="6235" actId="1076"/>
          <ac:cxnSpMkLst>
            <pc:docMk/>
            <pc:sldMk cId="4260313878" sldId="273"/>
            <ac:cxnSpMk id="10" creationId="{50709CF3-FCBD-4339-86C7-FA270D444F97}"/>
          </ac:cxnSpMkLst>
        </pc:cxnChg>
      </pc:sldChg>
      <pc:sldChg chg="addSp delSp modSp new del mod modClrScheme chgLayout">
        <pc:chgData name="Weifeng Xu" userId="e7aed605-a3dd-4d5a-a692-a87037af107b" providerId="ADAL" clId="{AA256C9C-DD0A-4A24-AECC-DADA2E819996}" dt="2021-03-06T01:16:26.143" v="10638" actId="47"/>
        <pc:sldMkLst>
          <pc:docMk/>
          <pc:sldMk cId="3090718351" sldId="274"/>
        </pc:sldMkLst>
        <pc:spChg chg="mod ord">
          <ac:chgData name="Weifeng Xu" userId="e7aed605-a3dd-4d5a-a692-a87037af107b" providerId="ADAL" clId="{AA256C9C-DD0A-4A24-AECC-DADA2E819996}" dt="2021-02-28T15:06:57.285" v="2657" actId="20577"/>
          <ac:spMkLst>
            <pc:docMk/>
            <pc:sldMk cId="3090718351" sldId="274"/>
            <ac:spMk id="2" creationId="{64A00368-7668-4ACF-A3A5-C84A448058FA}"/>
          </ac:spMkLst>
        </pc:spChg>
        <pc:spChg chg="del">
          <ac:chgData name="Weifeng Xu" userId="e7aed605-a3dd-4d5a-a692-a87037af107b" providerId="ADAL" clId="{AA256C9C-DD0A-4A24-AECC-DADA2E819996}" dt="2021-02-28T15:04:59.238" v="2643" actId="700"/>
          <ac:spMkLst>
            <pc:docMk/>
            <pc:sldMk cId="3090718351" sldId="274"/>
            <ac:spMk id="3" creationId="{D974A145-9596-4D07-8A69-29EB41191A69}"/>
          </ac:spMkLst>
        </pc:spChg>
        <pc:picChg chg="add mod">
          <ac:chgData name="Weifeng Xu" userId="e7aed605-a3dd-4d5a-a692-a87037af107b" providerId="ADAL" clId="{AA256C9C-DD0A-4A24-AECC-DADA2E819996}" dt="2021-02-28T15:05:14.371" v="2646" actId="14100"/>
          <ac:picMkLst>
            <pc:docMk/>
            <pc:sldMk cId="3090718351" sldId="274"/>
            <ac:picMk id="8194" creationId="{23412323-7C6D-461B-A58B-FE367B6AF30B}"/>
          </ac:picMkLst>
        </pc:picChg>
      </pc:sldChg>
      <pc:sldChg chg="addSp delSp modSp new del mod setBg modClrScheme chgLayout">
        <pc:chgData name="Weifeng Xu" userId="e7aed605-a3dd-4d5a-a692-a87037af107b" providerId="ADAL" clId="{AA256C9C-DD0A-4A24-AECC-DADA2E819996}" dt="2021-03-06T01:16:26.301" v="10639" actId="47"/>
        <pc:sldMkLst>
          <pc:docMk/>
          <pc:sldMk cId="3821000861" sldId="275"/>
        </pc:sldMkLst>
        <pc:spChg chg="mod ord">
          <ac:chgData name="Weifeng Xu" userId="e7aed605-a3dd-4d5a-a692-a87037af107b" providerId="ADAL" clId="{AA256C9C-DD0A-4A24-AECC-DADA2E819996}" dt="2021-02-28T15:12:33.818" v="2711" actId="26606"/>
          <ac:spMkLst>
            <pc:docMk/>
            <pc:sldMk cId="3821000861" sldId="275"/>
            <ac:spMk id="2" creationId="{5ED7C906-1FCF-4742-B4C0-F6B1E954971C}"/>
          </ac:spMkLst>
        </pc:spChg>
        <pc:spChg chg="add mod ord">
          <ac:chgData name="Weifeng Xu" userId="e7aed605-a3dd-4d5a-a692-a87037af107b" providerId="ADAL" clId="{AA256C9C-DD0A-4A24-AECC-DADA2E819996}" dt="2021-02-28T15:12:39.460" v="2712" actId="14100"/>
          <ac:spMkLst>
            <pc:docMk/>
            <pc:sldMk cId="3821000861" sldId="275"/>
            <ac:spMk id="3" creationId="{2C5EB112-30ED-466B-954B-AF01A9DCF453}"/>
          </ac:spMkLst>
        </pc:spChg>
        <pc:spChg chg="add mod">
          <ac:chgData name="Weifeng Xu" userId="e7aed605-a3dd-4d5a-a692-a87037af107b" providerId="ADAL" clId="{AA256C9C-DD0A-4A24-AECC-DADA2E819996}" dt="2021-02-28T15:13:37.857" v="2729" actId="14100"/>
          <ac:spMkLst>
            <pc:docMk/>
            <pc:sldMk cId="3821000861" sldId="275"/>
            <ac:spMk id="8" creationId="{3A8F118B-C42C-4E77-BA1C-F57199F20D52}"/>
          </ac:spMkLst>
        </pc:spChg>
        <pc:spChg chg="add del">
          <ac:chgData name="Weifeng Xu" userId="e7aed605-a3dd-4d5a-a692-a87037af107b" providerId="ADAL" clId="{AA256C9C-DD0A-4A24-AECC-DADA2E819996}" dt="2021-02-28T15:12:33.818" v="2711" actId="26606"/>
          <ac:spMkLst>
            <pc:docMk/>
            <pc:sldMk cId="3821000861" sldId="275"/>
            <ac:spMk id="71" creationId="{5E39A796-BE83-48B1-B33F-35C4A32AAB57}"/>
          </ac:spMkLst>
        </pc:spChg>
        <pc:spChg chg="add del">
          <ac:chgData name="Weifeng Xu" userId="e7aed605-a3dd-4d5a-a692-a87037af107b" providerId="ADAL" clId="{AA256C9C-DD0A-4A24-AECC-DADA2E819996}" dt="2021-02-28T15:12:33.818" v="2711" actId="26606"/>
          <ac:spMkLst>
            <pc:docMk/>
            <pc:sldMk cId="3821000861" sldId="275"/>
            <ac:spMk id="73" creationId="{72F84B47-E267-4194-8194-831DB7B5547F}"/>
          </ac:spMkLst>
        </pc:spChg>
        <pc:picChg chg="add mod">
          <ac:chgData name="Weifeng Xu" userId="e7aed605-a3dd-4d5a-a692-a87037af107b" providerId="ADAL" clId="{AA256C9C-DD0A-4A24-AECC-DADA2E819996}" dt="2021-02-28T15:12:45.239" v="2715" actId="1076"/>
          <ac:picMkLst>
            <pc:docMk/>
            <pc:sldMk cId="3821000861" sldId="275"/>
            <ac:picMk id="9218" creationId="{D1238E46-0319-47FC-8A08-7735A277BEBC}"/>
          </ac:picMkLst>
        </pc:picChg>
      </pc:sldChg>
      <pc:sldChg chg="addSp delSp modSp new del mod modClrScheme chgLayout">
        <pc:chgData name="Weifeng Xu" userId="e7aed605-a3dd-4d5a-a692-a87037af107b" providerId="ADAL" clId="{AA256C9C-DD0A-4A24-AECC-DADA2E819996}" dt="2021-03-06T01:16:27.758" v="10649" actId="47"/>
        <pc:sldMkLst>
          <pc:docMk/>
          <pc:sldMk cId="1773513139" sldId="276"/>
        </pc:sldMkLst>
        <pc:spChg chg="del mod ord">
          <ac:chgData name="Weifeng Xu" userId="e7aed605-a3dd-4d5a-a692-a87037af107b" providerId="ADAL" clId="{AA256C9C-DD0A-4A24-AECC-DADA2E819996}" dt="2021-02-28T15:20:38.175" v="2731" actId="700"/>
          <ac:spMkLst>
            <pc:docMk/>
            <pc:sldMk cId="1773513139" sldId="276"/>
            <ac:spMk id="2" creationId="{6809F894-E9AB-4173-B472-999928AAF497}"/>
          </ac:spMkLst>
        </pc:spChg>
        <pc:spChg chg="add mod ord">
          <ac:chgData name="Weifeng Xu" userId="e7aed605-a3dd-4d5a-a692-a87037af107b" providerId="ADAL" clId="{AA256C9C-DD0A-4A24-AECC-DADA2E819996}" dt="2021-02-28T15:20:40.196" v="2732"/>
          <ac:spMkLst>
            <pc:docMk/>
            <pc:sldMk cId="1773513139" sldId="276"/>
            <ac:spMk id="3" creationId="{74506E91-B668-4CA6-8751-93E5B28A5A9D}"/>
          </ac:spMkLst>
        </pc:spChg>
        <pc:spChg chg="add mod ord">
          <ac:chgData name="Weifeng Xu" userId="e7aed605-a3dd-4d5a-a692-a87037af107b" providerId="ADAL" clId="{AA256C9C-DD0A-4A24-AECC-DADA2E819996}" dt="2021-02-28T15:20:38.175" v="2731" actId="700"/>
          <ac:spMkLst>
            <pc:docMk/>
            <pc:sldMk cId="1773513139" sldId="276"/>
            <ac:spMk id="4" creationId="{2C065094-00D3-4E3F-8F8F-4A5158DC4367}"/>
          </ac:spMkLst>
        </pc:spChg>
      </pc:sldChg>
      <pc:sldChg chg="addSp delSp modSp new del mod modClrScheme chgLayout">
        <pc:chgData name="Weifeng Xu" userId="e7aed605-a3dd-4d5a-a692-a87037af107b" providerId="ADAL" clId="{AA256C9C-DD0A-4A24-AECC-DADA2E819996}" dt="2021-03-06T01:16:29.663" v="10661" actId="47"/>
        <pc:sldMkLst>
          <pc:docMk/>
          <pc:sldMk cId="4164042851" sldId="277"/>
        </pc:sldMkLst>
        <pc:spChg chg="del mod ord">
          <ac:chgData name="Weifeng Xu" userId="e7aed605-a3dd-4d5a-a692-a87037af107b" providerId="ADAL" clId="{AA256C9C-DD0A-4A24-AECC-DADA2E819996}" dt="2021-02-28T15:21:18.774" v="2734" actId="700"/>
          <ac:spMkLst>
            <pc:docMk/>
            <pc:sldMk cId="4164042851" sldId="277"/>
            <ac:spMk id="2" creationId="{E1AF5128-4E96-4CA3-986D-BE06CEFBE0A6}"/>
          </ac:spMkLst>
        </pc:spChg>
        <pc:spChg chg="add mod ord">
          <ac:chgData name="Weifeng Xu" userId="e7aed605-a3dd-4d5a-a692-a87037af107b" providerId="ADAL" clId="{AA256C9C-DD0A-4A24-AECC-DADA2E819996}" dt="2021-02-28T15:21:24.879" v="2735"/>
          <ac:spMkLst>
            <pc:docMk/>
            <pc:sldMk cId="4164042851" sldId="277"/>
            <ac:spMk id="3" creationId="{7E86E65C-7ED2-4C16-B78C-618F018A4D33}"/>
          </ac:spMkLst>
        </pc:spChg>
        <pc:spChg chg="add mod ord">
          <ac:chgData name="Weifeng Xu" userId="e7aed605-a3dd-4d5a-a692-a87037af107b" providerId="ADAL" clId="{AA256C9C-DD0A-4A24-AECC-DADA2E819996}" dt="2021-02-28T15:56:44.237" v="2943" actId="20577"/>
          <ac:spMkLst>
            <pc:docMk/>
            <pc:sldMk cId="4164042851" sldId="277"/>
            <ac:spMk id="4" creationId="{D751A9C1-3F89-4DC7-9F31-3BBAFAF962DB}"/>
          </ac:spMkLst>
        </pc:spChg>
      </pc:sldChg>
      <pc:sldChg chg="addSp delSp modSp new del mod modClrScheme chgLayout">
        <pc:chgData name="Weifeng Xu" userId="e7aed605-a3dd-4d5a-a692-a87037af107b" providerId="ADAL" clId="{AA256C9C-DD0A-4A24-AECC-DADA2E819996}" dt="2021-03-06T01:16:27.039" v="10644" actId="47"/>
        <pc:sldMkLst>
          <pc:docMk/>
          <pc:sldMk cId="110160891" sldId="278"/>
        </pc:sldMkLst>
        <pc:spChg chg="del mod ord">
          <ac:chgData name="Weifeng Xu" userId="e7aed605-a3dd-4d5a-a692-a87037af107b" providerId="ADAL" clId="{AA256C9C-DD0A-4A24-AECC-DADA2E819996}" dt="2021-02-28T15:22:19.931" v="2737" actId="700"/>
          <ac:spMkLst>
            <pc:docMk/>
            <pc:sldMk cId="110160891" sldId="278"/>
            <ac:spMk id="2" creationId="{7F0D570D-FD04-4DCD-85C1-7CED2C508651}"/>
          </ac:spMkLst>
        </pc:spChg>
        <pc:spChg chg="del mod ord">
          <ac:chgData name="Weifeng Xu" userId="e7aed605-a3dd-4d5a-a692-a87037af107b" providerId="ADAL" clId="{AA256C9C-DD0A-4A24-AECC-DADA2E819996}" dt="2021-02-28T15:22:19.931" v="2737" actId="700"/>
          <ac:spMkLst>
            <pc:docMk/>
            <pc:sldMk cId="110160891" sldId="278"/>
            <ac:spMk id="3" creationId="{7D97A70C-945F-4A31-975D-7C2279B55CD5}"/>
          </ac:spMkLst>
        </pc:spChg>
        <pc:spChg chg="add mod ord">
          <ac:chgData name="Weifeng Xu" userId="e7aed605-a3dd-4d5a-a692-a87037af107b" providerId="ADAL" clId="{AA256C9C-DD0A-4A24-AECC-DADA2E819996}" dt="2021-02-28T15:22:22.343" v="2738"/>
          <ac:spMkLst>
            <pc:docMk/>
            <pc:sldMk cId="110160891" sldId="278"/>
            <ac:spMk id="4" creationId="{93204221-05EE-48DE-B5FA-D8FCB1CE9497}"/>
          </ac:spMkLst>
        </pc:spChg>
        <pc:spChg chg="add mod ord">
          <ac:chgData name="Weifeng Xu" userId="e7aed605-a3dd-4d5a-a692-a87037af107b" providerId="ADAL" clId="{AA256C9C-DD0A-4A24-AECC-DADA2E819996}" dt="2021-02-28T15:22:19.931" v="2737" actId="700"/>
          <ac:spMkLst>
            <pc:docMk/>
            <pc:sldMk cId="110160891" sldId="278"/>
            <ac:spMk id="5" creationId="{2C12CF9A-FC5D-443F-8474-95C80CCE6F50}"/>
          </ac:spMkLst>
        </pc:spChg>
      </pc:sldChg>
      <pc:sldChg chg="addSp delSp modSp new del mod setBg modClrScheme chgLayout modNotesTx">
        <pc:chgData name="Weifeng Xu" userId="e7aed605-a3dd-4d5a-a692-a87037af107b" providerId="ADAL" clId="{AA256C9C-DD0A-4A24-AECC-DADA2E819996}" dt="2021-03-06T01:16:29.837" v="10662" actId="47"/>
        <pc:sldMkLst>
          <pc:docMk/>
          <pc:sldMk cId="2351248153" sldId="279"/>
        </pc:sldMkLst>
        <pc:spChg chg="del mod ord">
          <ac:chgData name="Weifeng Xu" userId="e7aed605-a3dd-4d5a-a692-a87037af107b" providerId="ADAL" clId="{AA256C9C-DD0A-4A24-AECC-DADA2E819996}" dt="2021-02-28T15:23:09.075" v="2740" actId="700"/>
          <ac:spMkLst>
            <pc:docMk/>
            <pc:sldMk cId="2351248153" sldId="279"/>
            <ac:spMk id="2" creationId="{EF9B2B6F-C31C-48A4-84E4-6964723CCB0A}"/>
          </ac:spMkLst>
        </pc:spChg>
        <pc:spChg chg="del mod ord">
          <ac:chgData name="Weifeng Xu" userId="e7aed605-a3dd-4d5a-a692-a87037af107b" providerId="ADAL" clId="{AA256C9C-DD0A-4A24-AECC-DADA2E819996}" dt="2021-02-28T15:23:09.075" v="2740" actId="700"/>
          <ac:spMkLst>
            <pc:docMk/>
            <pc:sldMk cId="2351248153" sldId="279"/>
            <ac:spMk id="3" creationId="{71A095B0-F54C-457D-8CFD-568F88BE717B}"/>
          </ac:spMkLst>
        </pc:spChg>
        <pc:spChg chg="add mod ord">
          <ac:chgData name="Weifeng Xu" userId="e7aed605-a3dd-4d5a-a692-a87037af107b" providerId="ADAL" clId="{AA256C9C-DD0A-4A24-AECC-DADA2E819996}" dt="2021-02-28T20:17:49.873" v="3563" actId="26606"/>
          <ac:spMkLst>
            <pc:docMk/>
            <pc:sldMk cId="2351248153" sldId="279"/>
            <ac:spMk id="4" creationId="{9FAF4D0A-1719-42EF-91F0-77067FF13552}"/>
          </ac:spMkLst>
        </pc:spChg>
        <pc:spChg chg="add mod ord">
          <ac:chgData name="Weifeng Xu" userId="e7aed605-a3dd-4d5a-a692-a87037af107b" providerId="ADAL" clId="{AA256C9C-DD0A-4A24-AECC-DADA2E819996}" dt="2021-03-02T22:11:27.734" v="6170" actId="6549"/>
          <ac:spMkLst>
            <pc:docMk/>
            <pc:sldMk cId="2351248153" sldId="279"/>
            <ac:spMk id="5" creationId="{F87B1FB8-0908-4171-A519-16EF28AF26AA}"/>
          </ac:spMkLst>
        </pc:spChg>
        <pc:spChg chg="add del">
          <ac:chgData name="Weifeng Xu" userId="e7aed605-a3dd-4d5a-a692-a87037af107b" providerId="ADAL" clId="{AA256C9C-DD0A-4A24-AECC-DADA2E819996}" dt="2021-02-28T20:17:49.873" v="3563" actId="26606"/>
          <ac:spMkLst>
            <pc:docMk/>
            <pc:sldMk cId="2351248153" sldId="279"/>
            <ac:spMk id="11" creationId="{81AEB8A9-B768-4E30-BA55-D919E6687343}"/>
          </ac:spMkLst>
        </pc:spChg>
        <pc:graphicFrameChg chg="add mod modGraphic">
          <ac:chgData name="Weifeng Xu" userId="e7aed605-a3dd-4d5a-a692-a87037af107b" providerId="ADAL" clId="{AA256C9C-DD0A-4A24-AECC-DADA2E819996}" dt="2021-02-28T20:24:09.180" v="3637" actId="1076"/>
          <ac:graphicFrameMkLst>
            <pc:docMk/>
            <pc:sldMk cId="2351248153" sldId="279"/>
            <ac:graphicFrameMk id="7" creationId="{A35375DA-AC4D-46B8-A2F7-F1B8570D4127}"/>
          </ac:graphicFrameMkLst>
        </pc:graphicFrameChg>
        <pc:picChg chg="add del mod">
          <ac:chgData name="Weifeng Xu" userId="e7aed605-a3dd-4d5a-a692-a87037af107b" providerId="ADAL" clId="{AA256C9C-DD0A-4A24-AECC-DADA2E819996}" dt="2021-02-28T20:19:59.385" v="3566" actId="478"/>
          <ac:picMkLst>
            <pc:docMk/>
            <pc:sldMk cId="2351248153" sldId="279"/>
            <ac:picMk id="6" creationId="{3E111AFA-63C0-42D8-A6AE-59592558F465}"/>
          </ac:picMkLst>
        </pc:picChg>
      </pc:sldChg>
      <pc:sldChg chg="modSp new del mod">
        <pc:chgData name="Weifeng Xu" userId="e7aed605-a3dd-4d5a-a692-a87037af107b" providerId="ADAL" clId="{AA256C9C-DD0A-4A24-AECC-DADA2E819996}" dt="2021-03-06T01:16:30.314" v="10663" actId="47"/>
        <pc:sldMkLst>
          <pc:docMk/>
          <pc:sldMk cId="3156258806" sldId="280"/>
        </pc:sldMkLst>
        <pc:spChg chg="mod">
          <ac:chgData name="Weifeng Xu" userId="e7aed605-a3dd-4d5a-a692-a87037af107b" providerId="ADAL" clId="{AA256C9C-DD0A-4A24-AECC-DADA2E819996}" dt="2021-02-28T16:14:32.298" v="3022" actId="20577"/>
          <ac:spMkLst>
            <pc:docMk/>
            <pc:sldMk cId="3156258806" sldId="280"/>
            <ac:spMk id="2" creationId="{222710F8-F1FB-4957-BDFB-7B2201634297}"/>
          </ac:spMkLst>
        </pc:spChg>
        <pc:spChg chg="mod">
          <ac:chgData name="Weifeng Xu" userId="e7aed605-a3dd-4d5a-a692-a87037af107b" providerId="ADAL" clId="{AA256C9C-DD0A-4A24-AECC-DADA2E819996}" dt="2021-02-28T20:10:50.835" v="3559" actId="108"/>
          <ac:spMkLst>
            <pc:docMk/>
            <pc:sldMk cId="3156258806" sldId="280"/>
            <ac:spMk id="3" creationId="{A04D11FA-C1EE-4577-BC52-CD42CBD00CC6}"/>
          </ac:spMkLst>
        </pc:spChg>
      </pc:sldChg>
      <pc:sldChg chg="modSp add del mod modNotesTx">
        <pc:chgData name="Weifeng Xu" userId="e7aed605-a3dd-4d5a-a692-a87037af107b" providerId="ADAL" clId="{AA256C9C-DD0A-4A24-AECC-DADA2E819996}" dt="2021-03-06T01:16:30.833" v="10664" actId="47"/>
        <pc:sldMkLst>
          <pc:docMk/>
          <pc:sldMk cId="3873850888" sldId="281"/>
        </pc:sldMkLst>
        <pc:spChg chg="mod">
          <ac:chgData name="Weifeng Xu" userId="e7aed605-a3dd-4d5a-a692-a87037af107b" providerId="ADAL" clId="{AA256C9C-DD0A-4A24-AECC-DADA2E819996}" dt="2021-03-02T21:19:08.375" v="6004" actId="6549"/>
          <ac:spMkLst>
            <pc:docMk/>
            <pc:sldMk cId="3873850888" sldId="281"/>
            <ac:spMk id="3" creationId="{A04D11FA-C1EE-4577-BC52-CD42CBD00CC6}"/>
          </ac:spMkLst>
        </pc:spChg>
      </pc:sldChg>
      <pc:sldChg chg="addSp delSp modSp new del mod modClrScheme chgLayout">
        <pc:chgData name="Weifeng Xu" userId="e7aed605-a3dd-4d5a-a692-a87037af107b" providerId="ADAL" clId="{AA256C9C-DD0A-4A24-AECC-DADA2E819996}" dt="2021-03-06T01:16:50.878" v="10666" actId="47"/>
        <pc:sldMkLst>
          <pc:docMk/>
          <pc:sldMk cId="4291129217" sldId="282"/>
        </pc:sldMkLst>
        <pc:spChg chg="del mod ord">
          <ac:chgData name="Weifeng Xu" userId="e7aed605-a3dd-4d5a-a692-a87037af107b" providerId="ADAL" clId="{AA256C9C-DD0A-4A24-AECC-DADA2E819996}" dt="2021-02-28T19:36:24.998" v="3474" actId="700"/>
          <ac:spMkLst>
            <pc:docMk/>
            <pc:sldMk cId="4291129217" sldId="282"/>
            <ac:spMk id="2" creationId="{ECAE7BFF-3CBE-4595-855C-F25E430249EB}"/>
          </ac:spMkLst>
        </pc:spChg>
        <pc:spChg chg="del mod ord">
          <ac:chgData name="Weifeng Xu" userId="e7aed605-a3dd-4d5a-a692-a87037af107b" providerId="ADAL" clId="{AA256C9C-DD0A-4A24-AECC-DADA2E819996}" dt="2021-02-28T19:36:24.998" v="3474" actId="700"/>
          <ac:spMkLst>
            <pc:docMk/>
            <pc:sldMk cId="4291129217" sldId="282"/>
            <ac:spMk id="3" creationId="{6CFC2E43-3C81-4F13-B06B-ADF89C883272}"/>
          </ac:spMkLst>
        </pc:spChg>
        <pc:spChg chg="add mod ord">
          <ac:chgData name="Weifeng Xu" userId="e7aed605-a3dd-4d5a-a692-a87037af107b" providerId="ADAL" clId="{AA256C9C-DD0A-4A24-AECC-DADA2E819996}" dt="2021-02-28T19:36:40.354" v="3477" actId="20577"/>
          <ac:spMkLst>
            <pc:docMk/>
            <pc:sldMk cId="4291129217" sldId="282"/>
            <ac:spMk id="4" creationId="{AD5F0EB0-5897-489E-9EFB-3ED37E77F4C0}"/>
          </ac:spMkLst>
        </pc:spChg>
        <pc:spChg chg="add mod ord">
          <ac:chgData name="Weifeng Xu" userId="e7aed605-a3dd-4d5a-a692-a87037af107b" providerId="ADAL" clId="{AA256C9C-DD0A-4A24-AECC-DADA2E819996}" dt="2021-02-28T19:36:24.998" v="3474" actId="700"/>
          <ac:spMkLst>
            <pc:docMk/>
            <pc:sldMk cId="4291129217" sldId="282"/>
            <ac:spMk id="5" creationId="{2EBFC07E-0BA6-4DF2-9F69-34ECE4AE893F}"/>
          </ac:spMkLst>
        </pc:spChg>
      </pc:sldChg>
      <pc:sldChg chg="addSp delSp modSp new del mod modClrScheme chgLayout modNotesTx">
        <pc:chgData name="Weifeng Xu" userId="e7aed605-a3dd-4d5a-a692-a87037af107b" providerId="ADAL" clId="{AA256C9C-DD0A-4A24-AECC-DADA2E819996}" dt="2021-03-06T01:16:51.991" v="10672" actId="47"/>
        <pc:sldMkLst>
          <pc:docMk/>
          <pc:sldMk cId="1345239187" sldId="283"/>
        </pc:sldMkLst>
        <pc:spChg chg="del">
          <ac:chgData name="Weifeng Xu" userId="e7aed605-a3dd-4d5a-a692-a87037af107b" providerId="ADAL" clId="{AA256C9C-DD0A-4A24-AECC-DADA2E819996}" dt="2021-02-28T19:58:05.808" v="3544" actId="700"/>
          <ac:spMkLst>
            <pc:docMk/>
            <pc:sldMk cId="1345239187" sldId="283"/>
            <ac:spMk id="2" creationId="{6D02ECCA-9255-4D3C-BE5E-4E48AEF794D2}"/>
          </ac:spMkLst>
        </pc:spChg>
        <pc:spChg chg="add mod">
          <ac:chgData name="Weifeng Xu" userId="e7aed605-a3dd-4d5a-a692-a87037af107b" providerId="ADAL" clId="{AA256C9C-DD0A-4A24-AECC-DADA2E819996}" dt="2021-03-02T00:19:32.552" v="5370" actId="1035"/>
          <ac:spMkLst>
            <pc:docMk/>
            <pc:sldMk cId="1345239187" sldId="283"/>
            <ac:spMk id="6" creationId="{CC7C9779-3CD4-4CE3-B920-1336E01BA4EB}"/>
          </ac:spMkLst>
        </pc:spChg>
        <pc:spChg chg="add mod">
          <ac:chgData name="Weifeng Xu" userId="e7aed605-a3dd-4d5a-a692-a87037af107b" providerId="ADAL" clId="{AA256C9C-DD0A-4A24-AECC-DADA2E819996}" dt="2021-03-02T00:19:32.552" v="5370" actId="1035"/>
          <ac:spMkLst>
            <pc:docMk/>
            <pc:sldMk cId="1345239187" sldId="283"/>
            <ac:spMk id="10" creationId="{83BF6B1E-3544-48D7-A8EE-D7E9113290F9}"/>
          </ac:spMkLst>
        </pc:spChg>
        <pc:spChg chg="add mod">
          <ac:chgData name="Weifeng Xu" userId="e7aed605-a3dd-4d5a-a692-a87037af107b" providerId="ADAL" clId="{AA256C9C-DD0A-4A24-AECC-DADA2E819996}" dt="2021-03-02T00:19:32.552" v="5370" actId="1035"/>
          <ac:spMkLst>
            <pc:docMk/>
            <pc:sldMk cId="1345239187" sldId="283"/>
            <ac:spMk id="14" creationId="{0E2809B8-75F0-4D82-B080-EA1FEC4FC8E5}"/>
          </ac:spMkLst>
        </pc:spChg>
        <pc:spChg chg="add mod">
          <ac:chgData name="Weifeng Xu" userId="e7aed605-a3dd-4d5a-a692-a87037af107b" providerId="ADAL" clId="{AA256C9C-DD0A-4A24-AECC-DADA2E819996}" dt="2021-03-02T00:19:32.552" v="5370" actId="1035"/>
          <ac:spMkLst>
            <pc:docMk/>
            <pc:sldMk cId="1345239187" sldId="283"/>
            <ac:spMk id="18" creationId="{51B92682-C658-48B2-B3A3-00E58D5AC8F1}"/>
          </ac:spMkLst>
        </pc:spChg>
        <pc:spChg chg="add mod">
          <ac:chgData name="Weifeng Xu" userId="e7aed605-a3dd-4d5a-a692-a87037af107b" providerId="ADAL" clId="{AA256C9C-DD0A-4A24-AECC-DADA2E819996}" dt="2021-03-02T00:19:32.552" v="5370" actId="1035"/>
          <ac:spMkLst>
            <pc:docMk/>
            <pc:sldMk cId="1345239187" sldId="283"/>
            <ac:spMk id="22" creationId="{44EED142-3506-4FE7-A433-8EABCD439633}"/>
          </ac:spMkLst>
        </pc:spChg>
        <pc:spChg chg="add mod">
          <ac:chgData name="Weifeng Xu" userId="e7aed605-a3dd-4d5a-a692-a87037af107b" providerId="ADAL" clId="{AA256C9C-DD0A-4A24-AECC-DADA2E819996}" dt="2021-03-02T00:19:32.552" v="5370" actId="1035"/>
          <ac:spMkLst>
            <pc:docMk/>
            <pc:sldMk cId="1345239187" sldId="283"/>
            <ac:spMk id="26" creationId="{E3E3A575-D5F8-4B52-B616-73E9BF2F48CB}"/>
          </ac:spMkLst>
        </pc:spChg>
        <pc:spChg chg="add del mod ord">
          <ac:chgData name="Weifeng Xu" userId="e7aed605-a3dd-4d5a-a692-a87037af107b" providerId="ADAL" clId="{AA256C9C-DD0A-4A24-AECC-DADA2E819996}" dt="2021-02-28T22:10:28.802" v="4027" actId="700"/>
          <ac:spMkLst>
            <pc:docMk/>
            <pc:sldMk cId="1345239187" sldId="283"/>
            <ac:spMk id="39" creationId="{443D779A-0DC0-4A32-BE6C-07DFF1105C1B}"/>
          </ac:spMkLst>
        </pc:spChg>
        <pc:spChg chg="add del mod ord">
          <ac:chgData name="Weifeng Xu" userId="e7aed605-a3dd-4d5a-a692-a87037af107b" providerId="ADAL" clId="{AA256C9C-DD0A-4A24-AECC-DADA2E819996}" dt="2021-03-02T00:19:18.987" v="5335" actId="700"/>
          <ac:spMkLst>
            <pc:docMk/>
            <pc:sldMk cId="1345239187" sldId="283"/>
            <ac:spMk id="40" creationId="{BD3C372E-9971-49EC-956A-3C9FC616C835}"/>
          </ac:spMkLst>
        </pc:spChg>
        <pc:spChg chg="add mod">
          <ac:chgData name="Weifeng Xu" userId="e7aed605-a3dd-4d5a-a692-a87037af107b" providerId="ADAL" clId="{AA256C9C-DD0A-4A24-AECC-DADA2E819996}" dt="2021-03-02T00:21:41.524" v="5407" actId="20577"/>
          <ac:spMkLst>
            <pc:docMk/>
            <pc:sldMk cId="1345239187" sldId="283"/>
            <ac:spMk id="41" creationId="{F5DA4A75-EF26-4925-A540-41B20F8FD4B3}"/>
          </ac:spMkLst>
        </pc:spChg>
        <pc:picChg chg="add mod">
          <ac:chgData name="Weifeng Xu" userId="e7aed605-a3dd-4d5a-a692-a87037af107b" providerId="ADAL" clId="{AA256C9C-DD0A-4A24-AECC-DADA2E819996}" dt="2021-03-02T00:19:32.552" v="5370" actId="1035"/>
          <ac:picMkLst>
            <pc:docMk/>
            <pc:sldMk cId="1345239187" sldId="283"/>
            <ac:picMk id="4" creationId="{73C0264B-780F-4E3C-9B24-AD7DB76903C7}"/>
          </ac:picMkLst>
        </pc:picChg>
        <pc:cxnChg chg="add mod">
          <ac:chgData name="Weifeng Xu" userId="e7aed605-a3dd-4d5a-a692-a87037af107b" providerId="ADAL" clId="{AA256C9C-DD0A-4A24-AECC-DADA2E819996}" dt="2021-03-02T00:19:32.552" v="5370" actId="1035"/>
          <ac:cxnSpMkLst>
            <pc:docMk/>
            <pc:sldMk cId="1345239187" sldId="283"/>
            <ac:cxnSpMk id="8" creationId="{A8D116A5-9BF6-413C-9131-9054C25888D9}"/>
          </ac:cxnSpMkLst>
        </pc:cxnChg>
        <pc:cxnChg chg="add mod">
          <ac:chgData name="Weifeng Xu" userId="e7aed605-a3dd-4d5a-a692-a87037af107b" providerId="ADAL" clId="{AA256C9C-DD0A-4A24-AECC-DADA2E819996}" dt="2021-03-02T00:19:32.552" v="5370" actId="1035"/>
          <ac:cxnSpMkLst>
            <pc:docMk/>
            <pc:sldMk cId="1345239187" sldId="283"/>
            <ac:cxnSpMk id="12" creationId="{C8E7EF29-4866-4602-9E38-682627D2C606}"/>
          </ac:cxnSpMkLst>
        </pc:cxnChg>
        <pc:cxnChg chg="add mod">
          <ac:chgData name="Weifeng Xu" userId="e7aed605-a3dd-4d5a-a692-a87037af107b" providerId="ADAL" clId="{AA256C9C-DD0A-4A24-AECC-DADA2E819996}" dt="2021-03-02T00:19:32.552" v="5370" actId="1035"/>
          <ac:cxnSpMkLst>
            <pc:docMk/>
            <pc:sldMk cId="1345239187" sldId="283"/>
            <ac:cxnSpMk id="16" creationId="{367B4A27-BF35-4FBD-89A6-BD3E481EEE69}"/>
          </ac:cxnSpMkLst>
        </pc:cxnChg>
        <pc:cxnChg chg="add mod">
          <ac:chgData name="Weifeng Xu" userId="e7aed605-a3dd-4d5a-a692-a87037af107b" providerId="ADAL" clId="{AA256C9C-DD0A-4A24-AECC-DADA2E819996}" dt="2021-03-02T00:19:32.552" v="5370" actId="1035"/>
          <ac:cxnSpMkLst>
            <pc:docMk/>
            <pc:sldMk cId="1345239187" sldId="283"/>
            <ac:cxnSpMk id="20" creationId="{655D91CA-2AFC-4CBE-8B88-4C138EB96DA8}"/>
          </ac:cxnSpMkLst>
        </pc:cxnChg>
        <pc:cxnChg chg="add mod">
          <ac:chgData name="Weifeng Xu" userId="e7aed605-a3dd-4d5a-a692-a87037af107b" providerId="ADAL" clId="{AA256C9C-DD0A-4A24-AECC-DADA2E819996}" dt="2021-03-02T00:19:32.552" v="5370" actId="1035"/>
          <ac:cxnSpMkLst>
            <pc:docMk/>
            <pc:sldMk cId="1345239187" sldId="283"/>
            <ac:cxnSpMk id="25" creationId="{92EAC7BC-6C08-414C-912E-3D5F49259A05}"/>
          </ac:cxnSpMkLst>
        </pc:cxnChg>
        <pc:cxnChg chg="add mod">
          <ac:chgData name="Weifeng Xu" userId="e7aed605-a3dd-4d5a-a692-a87037af107b" providerId="ADAL" clId="{AA256C9C-DD0A-4A24-AECC-DADA2E819996}" dt="2021-03-02T00:19:32.552" v="5370" actId="1035"/>
          <ac:cxnSpMkLst>
            <pc:docMk/>
            <pc:sldMk cId="1345239187" sldId="283"/>
            <ac:cxnSpMk id="28" creationId="{6550B5E7-09A1-467A-838D-54C8A7A71DCC}"/>
          </ac:cxnSpMkLst>
        </pc:cxnChg>
      </pc:sldChg>
      <pc:sldChg chg="addSp delSp modSp new del mod ord modClrScheme chgLayout modNotesTx">
        <pc:chgData name="Weifeng Xu" userId="e7aed605-a3dd-4d5a-a692-a87037af107b" providerId="ADAL" clId="{AA256C9C-DD0A-4A24-AECC-DADA2E819996}" dt="2021-03-06T01:16:52.188" v="10673" actId="47"/>
        <pc:sldMkLst>
          <pc:docMk/>
          <pc:sldMk cId="988206790" sldId="284"/>
        </pc:sldMkLst>
        <pc:spChg chg="mod ord">
          <ac:chgData name="Weifeng Xu" userId="e7aed605-a3dd-4d5a-a692-a87037af107b" providerId="ADAL" clId="{AA256C9C-DD0A-4A24-AECC-DADA2E819996}" dt="2021-03-03T00:38:41.001" v="6620" actId="6549"/>
          <ac:spMkLst>
            <pc:docMk/>
            <pc:sldMk cId="988206790" sldId="284"/>
            <ac:spMk id="2" creationId="{E488F4A4-1CE3-47D6-A954-6C249D402CC3}"/>
          </ac:spMkLst>
        </pc:spChg>
        <pc:spChg chg="add del mod ord">
          <ac:chgData name="Weifeng Xu" userId="e7aed605-a3dd-4d5a-a692-a87037af107b" providerId="ADAL" clId="{AA256C9C-DD0A-4A24-AECC-DADA2E819996}" dt="2021-02-28T22:15:09.797" v="4124" actId="700"/>
          <ac:spMkLst>
            <pc:docMk/>
            <pc:sldMk cId="988206790" sldId="284"/>
            <ac:spMk id="5" creationId="{AB418241-B040-4491-AF07-FE0FEA00A9A4}"/>
          </ac:spMkLst>
        </pc:spChg>
        <pc:spChg chg="add mod">
          <ac:chgData name="Weifeng Xu" userId="e7aed605-a3dd-4d5a-a692-a87037af107b" providerId="ADAL" clId="{AA256C9C-DD0A-4A24-AECC-DADA2E819996}" dt="2021-02-28T22:15:54.254" v="4136" actId="1076"/>
          <ac:spMkLst>
            <pc:docMk/>
            <pc:sldMk cId="988206790" sldId="284"/>
            <ac:spMk id="7" creationId="{61AE95FE-3427-4F32-BF78-7341AEBA39B2}"/>
          </ac:spMkLst>
        </pc:spChg>
        <pc:spChg chg="add mod">
          <ac:chgData name="Weifeng Xu" userId="e7aed605-a3dd-4d5a-a692-a87037af107b" providerId="ADAL" clId="{AA256C9C-DD0A-4A24-AECC-DADA2E819996}" dt="2021-03-03T01:20:43.061" v="6949" actId="207"/>
          <ac:spMkLst>
            <pc:docMk/>
            <pc:sldMk cId="988206790" sldId="284"/>
            <ac:spMk id="9" creationId="{2443979E-828B-44B0-BCFF-85FB351A1506}"/>
          </ac:spMkLst>
        </pc:spChg>
        <pc:spChg chg="add mod">
          <ac:chgData name="Weifeng Xu" userId="e7aed605-a3dd-4d5a-a692-a87037af107b" providerId="ADAL" clId="{AA256C9C-DD0A-4A24-AECC-DADA2E819996}" dt="2021-02-28T22:21:15.036" v="4179" actId="108"/>
          <ac:spMkLst>
            <pc:docMk/>
            <pc:sldMk cId="988206790" sldId="284"/>
            <ac:spMk id="13" creationId="{94F595B8-4AB1-44F1-BA5E-EC04FABB8BFD}"/>
          </ac:spMkLst>
        </pc:spChg>
        <pc:spChg chg="add del">
          <ac:chgData name="Weifeng Xu" userId="e7aed605-a3dd-4d5a-a692-a87037af107b" providerId="ADAL" clId="{AA256C9C-DD0A-4A24-AECC-DADA2E819996}" dt="2021-02-28T22:27:48.472" v="4183" actId="22"/>
          <ac:spMkLst>
            <pc:docMk/>
            <pc:sldMk cId="988206790" sldId="284"/>
            <ac:spMk id="17" creationId="{583DB247-AD79-4B0D-A130-B2C78DF46841}"/>
          </ac:spMkLst>
        </pc:spChg>
        <pc:spChg chg="add mod">
          <ac:chgData name="Weifeng Xu" userId="e7aed605-a3dd-4d5a-a692-a87037af107b" providerId="ADAL" clId="{AA256C9C-DD0A-4A24-AECC-DADA2E819996}" dt="2021-03-01T01:28:26.131" v="4683" actId="1076"/>
          <ac:spMkLst>
            <pc:docMk/>
            <pc:sldMk cId="988206790" sldId="284"/>
            <ac:spMk id="18" creationId="{AC3AFB7D-107D-4BCF-9FCF-FDBA1DBC8A2D}"/>
          </ac:spMkLst>
        </pc:spChg>
        <pc:spChg chg="add mod">
          <ac:chgData name="Weifeng Xu" userId="e7aed605-a3dd-4d5a-a692-a87037af107b" providerId="ADAL" clId="{AA256C9C-DD0A-4A24-AECC-DADA2E819996}" dt="2021-03-01T01:28:40.996" v="4685" actId="6549"/>
          <ac:spMkLst>
            <pc:docMk/>
            <pc:sldMk cId="988206790" sldId="284"/>
            <ac:spMk id="23" creationId="{56430732-425F-47B3-AA93-BF3F81A15EF6}"/>
          </ac:spMkLst>
        </pc:spChg>
        <pc:spChg chg="add mod">
          <ac:chgData name="Weifeng Xu" userId="e7aed605-a3dd-4d5a-a692-a87037af107b" providerId="ADAL" clId="{AA256C9C-DD0A-4A24-AECC-DADA2E819996}" dt="2021-03-01T01:28:31.393" v="4684" actId="1076"/>
          <ac:spMkLst>
            <pc:docMk/>
            <pc:sldMk cId="988206790" sldId="284"/>
            <ac:spMk id="29" creationId="{DAF7499F-569B-4BE2-A9D4-93E48E95E6C9}"/>
          </ac:spMkLst>
        </pc:spChg>
        <pc:picChg chg="add mod">
          <ac:chgData name="Weifeng Xu" userId="e7aed605-a3dd-4d5a-a692-a87037af107b" providerId="ADAL" clId="{AA256C9C-DD0A-4A24-AECC-DADA2E819996}" dt="2021-02-28T22:15:48.134" v="4133" actId="14100"/>
          <ac:picMkLst>
            <pc:docMk/>
            <pc:sldMk cId="988206790" sldId="284"/>
            <ac:picMk id="4" creationId="{3C04B625-C3BA-40BB-BE4B-21716C7D6806}"/>
          </ac:picMkLst>
        </pc:picChg>
        <pc:cxnChg chg="add mod">
          <ac:chgData name="Weifeng Xu" userId="e7aed605-a3dd-4d5a-a692-a87037af107b" providerId="ADAL" clId="{AA256C9C-DD0A-4A24-AECC-DADA2E819996}" dt="2021-02-28T22:17:48.776" v="4153" actId="14100"/>
          <ac:cxnSpMkLst>
            <pc:docMk/>
            <pc:sldMk cId="988206790" sldId="284"/>
            <ac:cxnSpMk id="11" creationId="{C6665F4C-874D-478B-96BB-797DAC14FB0E}"/>
          </ac:cxnSpMkLst>
        </pc:cxnChg>
        <pc:cxnChg chg="add mod">
          <ac:chgData name="Weifeng Xu" userId="e7aed605-a3dd-4d5a-a692-a87037af107b" providerId="ADAL" clId="{AA256C9C-DD0A-4A24-AECC-DADA2E819996}" dt="2021-02-28T22:21:25.091" v="4181" actId="13822"/>
          <ac:cxnSpMkLst>
            <pc:docMk/>
            <pc:sldMk cId="988206790" sldId="284"/>
            <ac:cxnSpMk id="15" creationId="{0BBAD0DC-E430-43BF-91E4-CEEA989E1520}"/>
          </ac:cxnSpMkLst>
        </pc:cxnChg>
        <pc:cxnChg chg="add mod">
          <ac:chgData name="Weifeng Xu" userId="e7aed605-a3dd-4d5a-a692-a87037af107b" providerId="ADAL" clId="{AA256C9C-DD0A-4A24-AECC-DADA2E819996}" dt="2021-03-01T01:28:26.131" v="4683" actId="1076"/>
          <ac:cxnSpMkLst>
            <pc:docMk/>
            <pc:sldMk cId="988206790" sldId="284"/>
            <ac:cxnSpMk id="20" creationId="{D3A1BD29-585D-4448-9AE2-4B7BA889E592}"/>
          </ac:cxnSpMkLst>
        </pc:cxnChg>
        <pc:cxnChg chg="add mod">
          <ac:chgData name="Weifeng Xu" userId="e7aed605-a3dd-4d5a-a692-a87037af107b" providerId="ADAL" clId="{AA256C9C-DD0A-4A24-AECC-DADA2E819996}" dt="2021-03-01T01:28:26.131" v="4683" actId="1076"/>
          <ac:cxnSpMkLst>
            <pc:docMk/>
            <pc:sldMk cId="988206790" sldId="284"/>
            <ac:cxnSpMk id="22" creationId="{F0F233C0-E3F1-49F3-AF8D-ABBF57ED71E2}"/>
          </ac:cxnSpMkLst>
        </pc:cxnChg>
        <pc:cxnChg chg="add mod">
          <ac:chgData name="Weifeng Xu" userId="e7aed605-a3dd-4d5a-a692-a87037af107b" providerId="ADAL" clId="{AA256C9C-DD0A-4A24-AECC-DADA2E819996}" dt="2021-02-28T22:33:59.628" v="4221" actId="14100"/>
          <ac:cxnSpMkLst>
            <pc:docMk/>
            <pc:sldMk cId="988206790" sldId="284"/>
            <ac:cxnSpMk id="24" creationId="{9549D182-8A7F-45FD-A7DB-CFF038D15631}"/>
          </ac:cxnSpMkLst>
        </pc:cxnChg>
        <pc:cxnChg chg="add mod">
          <ac:chgData name="Weifeng Xu" userId="e7aed605-a3dd-4d5a-a692-a87037af107b" providerId="ADAL" clId="{AA256C9C-DD0A-4A24-AECC-DADA2E819996}" dt="2021-02-28T22:49:46.723" v="4305" actId="13822"/>
          <ac:cxnSpMkLst>
            <pc:docMk/>
            <pc:sldMk cId="988206790" sldId="284"/>
            <ac:cxnSpMk id="31" creationId="{50D67523-B897-46B4-8086-03BCDFCBC965}"/>
          </ac:cxnSpMkLst>
        </pc:cxnChg>
      </pc:sldChg>
      <pc:sldChg chg="addSp delSp modSp new del mod setBg">
        <pc:chgData name="Weifeng Xu" userId="e7aed605-a3dd-4d5a-a692-a87037af107b" providerId="ADAL" clId="{AA256C9C-DD0A-4A24-AECC-DADA2E819996}" dt="2021-03-06T01:16:52.405" v="10674" actId="47"/>
        <pc:sldMkLst>
          <pc:docMk/>
          <pc:sldMk cId="848153081" sldId="285"/>
        </pc:sldMkLst>
        <pc:spChg chg="mod">
          <ac:chgData name="Weifeng Xu" userId="e7aed605-a3dd-4d5a-a692-a87037af107b" providerId="ADAL" clId="{AA256C9C-DD0A-4A24-AECC-DADA2E819996}" dt="2021-03-03T01:18:19.855" v="6873" actId="20577"/>
          <ac:spMkLst>
            <pc:docMk/>
            <pc:sldMk cId="848153081" sldId="285"/>
            <ac:spMk id="2" creationId="{DF252B50-8296-4E34-9531-D3DDE2820F4B}"/>
          </ac:spMkLst>
        </pc:spChg>
        <pc:spChg chg="add mod">
          <ac:chgData name="Weifeng Xu" userId="e7aed605-a3dd-4d5a-a692-a87037af107b" providerId="ADAL" clId="{AA256C9C-DD0A-4A24-AECC-DADA2E819996}" dt="2021-03-03T01:20:47.873" v="6950" actId="207"/>
          <ac:spMkLst>
            <pc:docMk/>
            <pc:sldMk cId="848153081" sldId="285"/>
            <ac:spMk id="6" creationId="{8994CAEB-0C67-4DC2-868A-0EC8EA0E009F}"/>
          </ac:spMkLst>
        </pc:spChg>
        <pc:spChg chg="add del">
          <ac:chgData name="Weifeng Xu" userId="e7aed605-a3dd-4d5a-a692-a87037af107b" providerId="ADAL" clId="{AA256C9C-DD0A-4A24-AECC-DADA2E819996}" dt="2021-02-28T23:19:12.995" v="4319" actId="26606"/>
          <ac:spMkLst>
            <pc:docMk/>
            <pc:sldMk cId="848153081" sldId="285"/>
            <ac:spMk id="9" creationId="{D12DDE76-C203-4047-9998-63900085B5E8}"/>
          </ac:spMkLst>
        </pc:spChg>
        <pc:spChg chg="add del">
          <ac:chgData name="Weifeng Xu" userId="e7aed605-a3dd-4d5a-a692-a87037af107b" providerId="ADAL" clId="{AA256C9C-DD0A-4A24-AECC-DADA2E819996}" dt="2021-02-28T23:19:14.721" v="4321" actId="26606"/>
          <ac:spMkLst>
            <pc:docMk/>
            <pc:sldMk cId="848153081" sldId="285"/>
            <ac:spMk id="12" creationId="{ACBE1851-2230-47A9-B000-CE9046EA61B9}"/>
          </ac:spMkLst>
        </pc:spChg>
        <pc:spChg chg="add">
          <ac:chgData name="Weifeng Xu" userId="e7aed605-a3dd-4d5a-a692-a87037af107b" providerId="ADAL" clId="{AA256C9C-DD0A-4A24-AECC-DADA2E819996}" dt="2021-02-28T23:19:14.724" v="4322" actId="26606"/>
          <ac:spMkLst>
            <pc:docMk/>
            <pc:sldMk cId="848153081" sldId="285"/>
            <ac:spMk id="14" creationId="{D12DDE76-C203-4047-9998-63900085B5E8}"/>
          </ac:spMkLst>
        </pc:spChg>
        <pc:picChg chg="add mod">
          <ac:chgData name="Weifeng Xu" userId="e7aed605-a3dd-4d5a-a692-a87037af107b" providerId="ADAL" clId="{AA256C9C-DD0A-4A24-AECC-DADA2E819996}" dt="2021-02-28T23:19:14.724" v="4322" actId="26606"/>
          <ac:picMkLst>
            <pc:docMk/>
            <pc:sldMk cId="848153081" sldId="285"/>
            <ac:picMk id="4" creationId="{F501DE4E-88CF-46B5-A6DB-FA90F88E3A7D}"/>
          </ac:picMkLst>
        </pc:picChg>
        <pc:cxnChg chg="add del">
          <ac:chgData name="Weifeng Xu" userId="e7aed605-a3dd-4d5a-a692-a87037af107b" providerId="ADAL" clId="{AA256C9C-DD0A-4A24-AECC-DADA2E819996}" dt="2021-02-28T23:19:14.721" v="4321" actId="26606"/>
          <ac:cxnSpMkLst>
            <pc:docMk/>
            <pc:sldMk cId="848153081" sldId="285"/>
            <ac:cxnSpMk id="11" creationId="{23B93832-6514-44F4-849B-5EE2C8A2337D}"/>
          </ac:cxnSpMkLst>
        </pc:cxnChg>
      </pc:sldChg>
      <pc:sldChg chg="addSp modSp new del mod modClrScheme chgLayout modNotesTx">
        <pc:chgData name="Weifeng Xu" userId="e7aed605-a3dd-4d5a-a692-a87037af107b" providerId="ADAL" clId="{AA256C9C-DD0A-4A24-AECC-DADA2E819996}" dt="2021-03-06T01:16:52.586" v="10675" actId="47"/>
        <pc:sldMkLst>
          <pc:docMk/>
          <pc:sldMk cId="319929686" sldId="286"/>
        </pc:sldMkLst>
        <pc:spChg chg="mod ord">
          <ac:chgData name="Weifeng Xu" userId="e7aed605-a3dd-4d5a-a692-a87037af107b" providerId="ADAL" clId="{AA256C9C-DD0A-4A24-AECC-DADA2E819996}" dt="2021-02-28T23:31:50.586" v="4325" actId="700"/>
          <ac:spMkLst>
            <pc:docMk/>
            <pc:sldMk cId="319929686" sldId="286"/>
            <ac:spMk id="2" creationId="{71FC046B-894E-4077-979E-159EE0A9FE7C}"/>
          </ac:spMkLst>
        </pc:spChg>
        <pc:spChg chg="add mod ord">
          <ac:chgData name="Weifeng Xu" userId="e7aed605-a3dd-4d5a-a692-a87037af107b" providerId="ADAL" clId="{AA256C9C-DD0A-4A24-AECC-DADA2E819996}" dt="2021-03-03T01:06:48.381" v="6773" actId="27636"/>
          <ac:spMkLst>
            <pc:docMk/>
            <pc:sldMk cId="319929686" sldId="286"/>
            <ac:spMk id="3" creationId="{745C6610-12AA-47FC-875A-E31345E9B563}"/>
          </ac:spMkLst>
        </pc:spChg>
      </pc:sldChg>
      <pc:sldChg chg="addSp delSp modSp new mod modMedia setBg modClrScheme delAnim chgLayout">
        <pc:chgData name="Weifeng Xu" userId="e7aed605-a3dd-4d5a-a692-a87037af107b" providerId="ADAL" clId="{AA256C9C-DD0A-4A24-AECC-DADA2E819996}" dt="2021-03-12T19:20:55.435" v="12054" actId="20577"/>
        <pc:sldMkLst>
          <pc:docMk/>
          <pc:sldMk cId="2783025053" sldId="287"/>
        </pc:sldMkLst>
        <pc:spChg chg="del mod ord">
          <ac:chgData name="Weifeng Xu" userId="e7aed605-a3dd-4d5a-a692-a87037af107b" providerId="ADAL" clId="{AA256C9C-DD0A-4A24-AECC-DADA2E819996}" dt="2021-03-01T02:11:33.669" v="4753" actId="700"/>
          <ac:spMkLst>
            <pc:docMk/>
            <pc:sldMk cId="2783025053" sldId="287"/>
            <ac:spMk id="2" creationId="{A60D1BB8-43E1-4B4C-9BC8-9CF4ADE6640C}"/>
          </ac:spMkLst>
        </pc:spChg>
        <pc:spChg chg="add mod ord">
          <ac:chgData name="Weifeng Xu" userId="e7aed605-a3dd-4d5a-a692-a87037af107b" providerId="ADAL" clId="{AA256C9C-DD0A-4A24-AECC-DADA2E819996}" dt="2021-03-10T02:41:49.588" v="10994" actId="313"/>
          <ac:spMkLst>
            <pc:docMk/>
            <pc:sldMk cId="2783025053" sldId="287"/>
            <ac:spMk id="2" creationId="{F6E4132F-ED01-4C15-A54D-66D33B52D55E}"/>
          </ac:spMkLst>
        </pc:spChg>
        <pc:spChg chg="del mod ord">
          <ac:chgData name="Weifeng Xu" userId="e7aed605-a3dd-4d5a-a692-a87037af107b" providerId="ADAL" clId="{AA256C9C-DD0A-4A24-AECC-DADA2E819996}" dt="2021-03-01T02:11:33.669" v="4753" actId="700"/>
          <ac:spMkLst>
            <pc:docMk/>
            <pc:sldMk cId="2783025053" sldId="287"/>
            <ac:spMk id="3" creationId="{E3A87B32-B656-44AC-8BDB-1D6A480B11B1}"/>
          </ac:spMkLst>
        </pc:spChg>
        <pc:spChg chg="add mod ord">
          <ac:chgData name="Weifeng Xu" userId="e7aed605-a3dd-4d5a-a692-a87037af107b" providerId="ADAL" clId="{AA256C9C-DD0A-4A24-AECC-DADA2E819996}" dt="2021-03-12T19:20:55.435" v="12054" actId="20577"/>
          <ac:spMkLst>
            <pc:docMk/>
            <pc:sldMk cId="2783025053" sldId="287"/>
            <ac:spMk id="4" creationId="{9B649C4F-48C8-4CC6-BAE6-40898A5F80F4}"/>
          </ac:spMkLst>
        </pc:spChg>
        <pc:spChg chg="add del mod ord">
          <ac:chgData name="Weifeng Xu" userId="e7aed605-a3dd-4d5a-a692-a87037af107b" providerId="ADAL" clId="{AA256C9C-DD0A-4A24-AECC-DADA2E819996}" dt="2021-03-10T02:35:36.464" v="10931" actId="700"/>
          <ac:spMkLst>
            <pc:docMk/>
            <pc:sldMk cId="2783025053" sldId="287"/>
            <ac:spMk id="5" creationId="{F1291333-6596-4646-9C81-7FDF36633BA6}"/>
          </ac:spMkLst>
        </pc:spChg>
        <pc:spChg chg="add del">
          <ac:chgData name="Weifeng Xu" userId="e7aed605-a3dd-4d5a-a692-a87037af107b" providerId="ADAL" clId="{AA256C9C-DD0A-4A24-AECC-DADA2E819996}" dt="2021-03-10T02:35:54.325" v="10935" actId="26606"/>
          <ac:spMkLst>
            <pc:docMk/>
            <pc:sldMk cId="2783025053" sldId="287"/>
            <ac:spMk id="10" creationId="{C1DD1A8A-57D5-4A81-AD04-532B043C5611}"/>
          </ac:spMkLst>
        </pc:spChg>
        <pc:spChg chg="add del">
          <ac:chgData name="Weifeng Xu" userId="e7aed605-a3dd-4d5a-a692-a87037af107b" providerId="ADAL" clId="{AA256C9C-DD0A-4A24-AECC-DADA2E819996}" dt="2021-03-10T02:35:54.325" v="10935" actId="26606"/>
          <ac:spMkLst>
            <pc:docMk/>
            <pc:sldMk cId="2783025053" sldId="287"/>
            <ac:spMk id="12" creationId="{007891EC-4501-44ED-A8C8-B11B6DB767AB}"/>
          </ac:spMkLst>
        </pc:spChg>
        <pc:picChg chg="add del mod">
          <ac:chgData name="Weifeng Xu" userId="e7aed605-a3dd-4d5a-a692-a87037af107b" providerId="ADAL" clId="{AA256C9C-DD0A-4A24-AECC-DADA2E819996}" dt="2021-03-10T02:35:54.325" v="10935" actId="26606"/>
          <ac:picMkLst>
            <pc:docMk/>
            <pc:sldMk cId="2783025053" sldId="287"/>
            <ac:picMk id="6" creationId="{672FFBAD-42D2-46F9-9156-0E0DFFA80AD0}"/>
          </ac:picMkLst>
        </pc:picChg>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pChg chg="del mod ord">
          <ac:chgData name="Weifeng Xu" userId="e7aed605-a3dd-4d5a-a692-a87037af107b" providerId="ADAL" clId="{AA256C9C-DD0A-4A24-AECC-DADA2E819996}" dt="2021-03-01T02:12:01.380" v="4794" actId="700"/>
          <ac:spMkLst>
            <pc:docMk/>
            <pc:sldMk cId="114776636" sldId="288"/>
            <ac:spMk id="2" creationId="{B7013FA3-06A5-4D80-8C67-4B1B144050BF}"/>
          </ac:spMkLst>
        </pc:spChg>
        <pc:spChg chg="del">
          <ac:chgData name="Weifeng Xu" userId="e7aed605-a3dd-4d5a-a692-a87037af107b" providerId="ADAL" clId="{AA256C9C-DD0A-4A24-AECC-DADA2E819996}" dt="2021-03-01T02:12:01.380" v="4794" actId="700"/>
          <ac:spMkLst>
            <pc:docMk/>
            <pc:sldMk cId="114776636" sldId="288"/>
            <ac:spMk id="3" creationId="{16D2AB27-B153-45A8-BF42-2C46934D67E5}"/>
          </ac:spMkLst>
        </pc:spChg>
        <pc:spChg chg="add del mod ord">
          <ac:chgData name="Weifeng Xu" userId="e7aed605-a3dd-4d5a-a692-a87037af107b" providerId="ADAL" clId="{AA256C9C-DD0A-4A24-AECC-DADA2E819996}" dt="2021-03-02T03:25:58.956" v="5937" actId="700"/>
          <ac:spMkLst>
            <pc:docMk/>
            <pc:sldMk cId="114776636" sldId="288"/>
            <ac:spMk id="4" creationId="{F3A909A5-6D82-4312-84A1-6AFFAEF9FD82}"/>
          </ac:spMkLst>
        </pc:spChg>
        <pc:spChg chg="add mod">
          <ac:chgData name="Weifeng Xu" userId="e7aed605-a3dd-4d5a-a692-a87037af107b" providerId="ADAL" clId="{AA256C9C-DD0A-4A24-AECC-DADA2E819996}" dt="2021-03-02T20:12:05.995" v="5975" actId="114"/>
          <ac:spMkLst>
            <pc:docMk/>
            <pc:sldMk cId="114776636" sldId="288"/>
            <ac:spMk id="7" creationId="{0D45311E-8C66-4F21-BB80-F29DA3297632}"/>
          </ac:spMkLst>
        </pc:spChg>
        <pc:picChg chg="add mod">
          <ac:chgData name="Weifeng Xu" userId="e7aed605-a3dd-4d5a-a692-a87037af107b" providerId="ADAL" clId="{AA256C9C-DD0A-4A24-AECC-DADA2E819996}" dt="2021-03-02T03:29:59.519" v="5961" actId="1076"/>
          <ac:picMkLst>
            <pc:docMk/>
            <pc:sldMk cId="114776636" sldId="288"/>
            <ac:picMk id="6" creationId="{29227147-3CC9-47E5-A6AA-4C9B40760FFE}"/>
          </ac:picMkLst>
        </pc:picChg>
        <pc:cxnChg chg="add mod">
          <ac:chgData name="Weifeng Xu" userId="e7aed605-a3dd-4d5a-a692-a87037af107b" providerId="ADAL" clId="{AA256C9C-DD0A-4A24-AECC-DADA2E819996}" dt="2021-03-02T03:29:59.519" v="5961" actId="1076"/>
          <ac:cxnSpMkLst>
            <pc:docMk/>
            <pc:sldMk cId="114776636" sldId="288"/>
            <ac:cxnSpMk id="9" creationId="{B13AF5EC-32EF-4B83-84BE-C9F7C0BA90A7}"/>
          </ac:cxnSpMkLst>
        </pc:cxnChg>
        <pc:cxnChg chg="add mod">
          <ac:chgData name="Weifeng Xu" userId="e7aed605-a3dd-4d5a-a692-a87037af107b" providerId="ADAL" clId="{AA256C9C-DD0A-4A24-AECC-DADA2E819996}" dt="2021-03-02T03:29:59.519" v="5961" actId="1076"/>
          <ac:cxnSpMkLst>
            <pc:docMk/>
            <pc:sldMk cId="114776636" sldId="288"/>
            <ac:cxnSpMk id="11" creationId="{FDBC48A6-5359-4A0B-82D7-A487ACEE335B}"/>
          </ac:cxnSpMkLst>
        </pc:cxnChg>
        <pc:cxnChg chg="add mod">
          <ac:chgData name="Weifeng Xu" userId="e7aed605-a3dd-4d5a-a692-a87037af107b" providerId="ADAL" clId="{AA256C9C-DD0A-4A24-AECC-DADA2E819996}" dt="2021-03-02T03:29:59.519" v="5961" actId="1076"/>
          <ac:cxnSpMkLst>
            <pc:docMk/>
            <pc:sldMk cId="114776636" sldId="288"/>
            <ac:cxnSpMk id="13" creationId="{5BC25043-C240-4B21-9407-056874DFB75A}"/>
          </ac:cxnSpMkLst>
        </pc:cxnChg>
      </pc:sldChg>
      <pc:sldChg chg="addSp delSp modSp new del mod setBg modClrScheme chgLayout modNotesTx">
        <pc:chgData name="Weifeng Xu" userId="e7aed605-a3dd-4d5a-a692-a87037af107b" providerId="ADAL" clId="{AA256C9C-DD0A-4A24-AECC-DADA2E819996}" dt="2021-03-06T01:16:26.437" v="10640" actId="47"/>
        <pc:sldMkLst>
          <pc:docMk/>
          <pc:sldMk cId="3622009093" sldId="289"/>
        </pc:sldMkLst>
        <pc:spChg chg="del mod ord">
          <ac:chgData name="Weifeng Xu" userId="e7aed605-a3dd-4d5a-a692-a87037af107b" providerId="ADAL" clId="{AA256C9C-DD0A-4A24-AECC-DADA2E819996}" dt="2021-03-01T13:39:16.739" v="4817" actId="700"/>
          <ac:spMkLst>
            <pc:docMk/>
            <pc:sldMk cId="3622009093" sldId="289"/>
            <ac:spMk id="2" creationId="{0263B75B-3CB8-44C8-ADF0-13130E0EE09D}"/>
          </ac:spMkLst>
        </pc:spChg>
        <pc:spChg chg="del">
          <ac:chgData name="Weifeng Xu" userId="e7aed605-a3dd-4d5a-a692-a87037af107b" providerId="ADAL" clId="{AA256C9C-DD0A-4A24-AECC-DADA2E819996}" dt="2021-03-01T13:39:16.739" v="4817" actId="700"/>
          <ac:spMkLst>
            <pc:docMk/>
            <pc:sldMk cId="3622009093" sldId="289"/>
            <ac:spMk id="3" creationId="{CB48C265-E4AE-484F-9B56-9581780F2CE6}"/>
          </ac:spMkLst>
        </pc:spChg>
        <pc:spChg chg="add del mod ord">
          <ac:chgData name="Weifeng Xu" userId="e7aed605-a3dd-4d5a-a692-a87037af107b" providerId="ADAL" clId="{AA256C9C-DD0A-4A24-AECC-DADA2E819996}" dt="2021-03-01T13:39:42.274" v="4825" actId="700"/>
          <ac:spMkLst>
            <pc:docMk/>
            <pc:sldMk cId="3622009093" sldId="289"/>
            <ac:spMk id="4" creationId="{6ECFE1E1-4E81-4659-B9D0-66A2213C6AC2}"/>
          </ac:spMkLst>
        </pc:spChg>
        <pc:spChg chg="add mod ord">
          <ac:chgData name="Weifeng Xu" userId="e7aed605-a3dd-4d5a-a692-a87037af107b" providerId="ADAL" clId="{AA256C9C-DD0A-4A24-AECC-DADA2E819996}" dt="2021-03-01T13:59:23.053" v="4883" actId="27636"/>
          <ac:spMkLst>
            <pc:docMk/>
            <pc:sldMk cId="3622009093" sldId="289"/>
            <ac:spMk id="10" creationId="{19586687-0A99-4400-B8B0-307B6E935246}"/>
          </ac:spMkLst>
        </pc:spChg>
        <pc:spChg chg="add mod ord">
          <ac:chgData name="Weifeng Xu" userId="e7aed605-a3dd-4d5a-a692-a87037af107b" providerId="ADAL" clId="{AA256C9C-DD0A-4A24-AECC-DADA2E819996}" dt="2021-03-01T13:58:53.733" v="4873" actId="26606"/>
          <ac:spMkLst>
            <pc:docMk/>
            <pc:sldMk cId="3622009093" sldId="289"/>
            <ac:spMk id="11" creationId="{50E1B917-58E8-4106-AB21-2A88EC1766E9}"/>
          </ac:spMkLst>
        </pc:spChg>
        <pc:spChg chg="add mod">
          <ac:chgData name="Weifeng Xu" userId="e7aed605-a3dd-4d5a-a692-a87037af107b" providerId="ADAL" clId="{AA256C9C-DD0A-4A24-AECC-DADA2E819996}" dt="2021-03-01T20:15:14.639" v="5131" actId="14100"/>
          <ac:spMkLst>
            <pc:docMk/>
            <pc:sldMk cId="3622009093" sldId="289"/>
            <ac:spMk id="14" creationId="{18D8B33A-6ED5-4ED0-B99D-3950D8426011}"/>
          </ac:spMkLst>
        </pc:spChg>
        <pc:spChg chg="add">
          <ac:chgData name="Weifeng Xu" userId="e7aed605-a3dd-4d5a-a692-a87037af107b" providerId="ADAL" clId="{AA256C9C-DD0A-4A24-AECC-DADA2E819996}" dt="2021-03-01T13:58:53.733" v="4873" actId="26606"/>
          <ac:spMkLst>
            <pc:docMk/>
            <pc:sldMk cId="3622009093" sldId="289"/>
            <ac:spMk id="16" creationId="{73DE2CFE-42F2-48F0-8706-5264E012B10C}"/>
          </ac:spMkLst>
        </pc:spChg>
        <pc:picChg chg="add del">
          <ac:chgData name="Weifeng Xu" userId="e7aed605-a3dd-4d5a-a692-a87037af107b" providerId="ADAL" clId="{AA256C9C-DD0A-4A24-AECC-DADA2E819996}" dt="2021-03-01T13:40:21.930" v="4827" actId="22"/>
          <ac:picMkLst>
            <pc:docMk/>
            <pc:sldMk cId="3622009093" sldId="289"/>
            <ac:picMk id="6" creationId="{9182356E-FB9A-4851-93E6-3D978C914B74}"/>
          </ac:picMkLst>
        </pc:picChg>
        <pc:picChg chg="add mod ord">
          <ac:chgData name="Weifeng Xu" userId="e7aed605-a3dd-4d5a-a692-a87037af107b" providerId="ADAL" clId="{AA256C9C-DD0A-4A24-AECC-DADA2E819996}" dt="2021-03-01T13:58:57.350" v="4874" actId="27614"/>
          <ac:picMkLst>
            <pc:docMk/>
            <pc:sldMk cId="3622009093" sldId="289"/>
            <ac:picMk id="8" creationId="{6B38A76F-355B-4530-A83A-97F79C951520}"/>
          </ac:picMkLst>
        </pc:picChg>
      </pc:sldChg>
      <pc:sldChg chg="addSp delSp modSp new del mod setBg modNotesTx">
        <pc:chgData name="Weifeng Xu" userId="e7aed605-a3dd-4d5a-a692-a87037af107b" providerId="ADAL" clId="{AA256C9C-DD0A-4A24-AECC-DADA2E819996}" dt="2021-03-06T01:16:26.640" v="10641" actId="47"/>
        <pc:sldMkLst>
          <pc:docMk/>
          <pc:sldMk cId="1554022807" sldId="290"/>
        </pc:sldMkLst>
        <pc:spChg chg="mod">
          <ac:chgData name="Weifeng Xu" userId="e7aed605-a3dd-4d5a-a692-a87037af107b" providerId="ADAL" clId="{AA256C9C-DD0A-4A24-AECC-DADA2E819996}" dt="2021-03-01T15:37:10.599" v="4892" actId="26606"/>
          <ac:spMkLst>
            <pc:docMk/>
            <pc:sldMk cId="1554022807" sldId="290"/>
            <ac:spMk id="2" creationId="{5263764B-591F-4B02-8CD7-31552954AAB7}"/>
          </ac:spMkLst>
        </pc:spChg>
        <pc:spChg chg="add mod">
          <ac:chgData name="Weifeng Xu" userId="e7aed605-a3dd-4d5a-a692-a87037af107b" providerId="ADAL" clId="{AA256C9C-DD0A-4A24-AECC-DADA2E819996}" dt="2021-03-01T15:39:44.642" v="4900" actId="207"/>
          <ac:spMkLst>
            <pc:docMk/>
            <pc:sldMk cId="1554022807" sldId="290"/>
            <ac:spMk id="8" creationId="{FE82097A-4B87-4A4E-B6E5-7745FD50457B}"/>
          </ac:spMkLst>
        </pc:spChg>
        <pc:spChg chg="add del">
          <ac:chgData name="Weifeng Xu" userId="e7aed605-a3dd-4d5a-a692-a87037af107b" providerId="ADAL" clId="{AA256C9C-DD0A-4A24-AECC-DADA2E819996}" dt="2021-03-01T15:37:10.599" v="4892" actId="26606"/>
          <ac:spMkLst>
            <pc:docMk/>
            <pc:sldMk cId="1554022807" sldId="290"/>
            <ac:spMk id="9" creationId="{D12DDE76-C203-4047-9998-63900085B5E8}"/>
          </ac:spMkLst>
        </pc:spChg>
        <pc:spChg chg="add">
          <ac:chgData name="Weifeng Xu" userId="e7aed605-a3dd-4d5a-a692-a87037af107b" providerId="ADAL" clId="{AA256C9C-DD0A-4A24-AECC-DADA2E819996}" dt="2021-03-01T15:37:10.599" v="4892" actId="26606"/>
          <ac:spMkLst>
            <pc:docMk/>
            <pc:sldMk cId="1554022807" sldId="290"/>
            <ac:spMk id="14" creationId="{D4771268-CB57-404A-9271-370EB28F6090}"/>
          </ac:spMkLst>
        </pc:spChg>
        <pc:picChg chg="add mod">
          <ac:chgData name="Weifeng Xu" userId="e7aed605-a3dd-4d5a-a692-a87037af107b" providerId="ADAL" clId="{AA256C9C-DD0A-4A24-AECC-DADA2E819996}" dt="2021-03-01T15:37:10.599" v="4892" actId="26606"/>
          <ac:picMkLst>
            <pc:docMk/>
            <pc:sldMk cId="1554022807" sldId="290"/>
            <ac:picMk id="4" creationId="{16DA0CAC-D5DB-4508-A4AB-9879F618F42F}"/>
          </ac:picMkLst>
        </pc:picChg>
        <pc:cxnChg chg="add">
          <ac:chgData name="Weifeng Xu" userId="e7aed605-a3dd-4d5a-a692-a87037af107b" providerId="ADAL" clId="{AA256C9C-DD0A-4A24-AECC-DADA2E819996}" dt="2021-03-01T15:40:09.662" v="4901" actId="11529"/>
          <ac:cxnSpMkLst>
            <pc:docMk/>
            <pc:sldMk cId="1554022807" sldId="290"/>
            <ac:cxnSpMk id="7" creationId="{57ACD962-88F0-4277-84F9-06B6C235233B}"/>
          </ac:cxnSpMkLst>
        </pc:cxnChg>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pChg chg="del mod ord">
          <ac:chgData name="Weifeng Xu" userId="e7aed605-a3dd-4d5a-a692-a87037af107b" providerId="ADAL" clId="{AA256C9C-DD0A-4A24-AECC-DADA2E819996}" dt="2021-03-01T15:59:57.387" v="4903" actId="700"/>
          <ac:spMkLst>
            <pc:docMk/>
            <pc:sldMk cId="827751928" sldId="291"/>
            <ac:spMk id="2" creationId="{6C2024A7-2AF8-4FEC-979A-3D039241A9D7}"/>
          </ac:spMkLst>
        </pc:spChg>
        <pc:spChg chg="del mod ord">
          <ac:chgData name="Weifeng Xu" userId="e7aed605-a3dd-4d5a-a692-a87037af107b" providerId="ADAL" clId="{AA256C9C-DD0A-4A24-AECC-DADA2E819996}" dt="2021-03-01T15:59:57.387" v="4903" actId="700"/>
          <ac:spMkLst>
            <pc:docMk/>
            <pc:sldMk cId="827751928" sldId="291"/>
            <ac:spMk id="3" creationId="{4598A1FC-DC28-49B3-8DA4-557E784BB69D}"/>
          </ac:spMkLst>
        </pc:spChg>
        <pc:spChg chg="add mod ord">
          <ac:chgData name="Weifeng Xu" userId="e7aed605-a3dd-4d5a-a692-a87037af107b" providerId="ADAL" clId="{AA256C9C-DD0A-4A24-AECC-DADA2E819996}" dt="2021-03-01T16:00:28.781" v="4930" actId="700"/>
          <ac:spMkLst>
            <pc:docMk/>
            <pc:sldMk cId="827751928" sldId="291"/>
            <ac:spMk id="4" creationId="{65BF7DBD-A8D3-4AD4-A0D6-1482252CCA3C}"/>
          </ac:spMkLst>
        </pc:spChg>
        <pc:spChg chg="add del mod ord">
          <ac:chgData name="Weifeng Xu" userId="e7aed605-a3dd-4d5a-a692-a87037af107b" providerId="ADAL" clId="{AA256C9C-DD0A-4A24-AECC-DADA2E819996}" dt="2021-03-01T16:00:28.781" v="4930" actId="700"/>
          <ac:spMkLst>
            <pc:docMk/>
            <pc:sldMk cId="827751928" sldId="291"/>
            <ac:spMk id="5" creationId="{5D835CAD-039D-4743-B336-AFD61D7984AA}"/>
          </ac:spMkLst>
        </pc:spChg>
      </pc:sldChg>
      <pc:sldChg chg="delSp add del mod ord">
        <pc:chgData name="Weifeng Xu" userId="e7aed605-a3dd-4d5a-a692-a87037af107b" providerId="ADAL" clId="{AA256C9C-DD0A-4A24-AECC-DADA2E819996}" dt="2021-03-10T03:59:00.196" v="11381" actId="47"/>
        <pc:sldMkLst>
          <pc:docMk/>
          <pc:sldMk cId="1995678272" sldId="292"/>
        </pc:sldMkLst>
        <pc:picChg chg="del">
          <ac:chgData name="Weifeng Xu" userId="e7aed605-a3dd-4d5a-a692-a87037af107b" providerId="ADAL" clId="{AA256C9C-DD0A-4A24-AECC-DADA2E819996}" dt="2021-03-10T02:53:51.926" v="10998" actId="478"/>
          <ac:picMkLst>
            <pc:docMk/>
            <pc:sldMk cId="1995678272" sldId="292"/>
            <ac:picMk id="3" creationId="{EDC41153-2892-4DF8-A09B-CC23BA3D2289}"/>
          </ac:picMkLst>
        </pc:picChg>
      </pc:sldChg>
      <pc:sldChg chg="addSp delSp modSp new del mod ord setBg">
        <pc:chgData name="Weifeng Xu" userId="e7aed605-a3dd-4d5a-a692-a87037af107b" providerId="ADAL" clId="{AA256C9C-DD0A-4A24-AECC-DADA2E819996}" dt="2021-03-01T19:58:03.679" v="5073" actId="47"/>
        <pc:sldMkLst>
          <pc:docMk/>
          <pc:sldMk cId="3822761523" sldId="292"/>
        </pc:sldMkLst>
        <pc:spChg chg="mod">
          <ac:chgData name="Weifeng Xu" userId="e7aed605-a3dd-4d5a-a692-a87037af107b" providerId="ADAL" clId="{AA256C9C-DD0A-4A24-AECC-DADA2E819996}" dt="2021-03-01T16:12:16.700" v="4980" actId="26606"/>
          <ac:spMkLst>
            <pc:docMk/>
            <pc:sldMk cId="3822761523" sldId="292"/>
            <ac:spMk id="2" creationId="{222A8DE7-D807-468C-ACB7-E603ADF64935}"/>
          </ac:spMkLst>
        </pc:spChg>
        <pc:spChg chg="add del">
          <ac:chgData name="Weifeng Xu" userId="e7aed605-a3dd-4d5a-a692-a87037af107b" providerId="ADAL" clId="{AA256C9C-DD0A-4A24-AECC-DADA2E819996}" dt="2021-03-01T16:12:16.697" v="4979" actId="26606"/>
          <ac:spMkLst>
            <pc:docMk/>
            <pc:sldMk cId="3822761523" sldId="292"/>
            <ac:spMk id="9" creationId="{D12DDE76-C203-4047-9998-63900085B5E8}"/>
          </ac:spMkLst>
        </pc:spChg>
        <pc:spChg chg="add">
          <ac:chgData name="Weifeng Xu" userId="e7aed605-a3dd-4d5a-a692-a87037af107b" providerId="ADAL" clId="{AA256C9C-DD0A-4A24-AECC-DADA2E819996}" dt="2021-03-01T16:12:16.700" v="4980" actId="26606"/>
          <ac:spMkLst>
            <pc:docMk/>
            <pc:sldMk cId="3822761523" sldId="292"/>
            <ac:spMk id="12" creationId="{ACBE1851-2230-47A9-B000-CE9046EA61B9}"/>
          </ac:spMkLst>
        </pc:spChg>
        <pc:picChg chg="add mod">
          <ac:chgData name="Weifeng Xu" userId="e7aed605-a3dd-4d5a-a692-a87037af107b" providerId="ADAL" clId="{AA256C9C-DD0A-4A24-AECC-DADA2E819996}" dt="2021-03-01T16:12:21.879" v="4981" actId="27614"/>
          <ac:picMkLst>
            <pc:docMk/>
            <pc:sldMk cId="3822761523" sldId="292"/>
            <ac:picMk id="4" creationId="{6213F7E6-FF7A-4337-8736-80D6B4EF79C2}"/>
          </ac:picMkLst>
        </pc:picChg>
        <pc:cxnChg chg="add">
          <ac:chgData name="Weifeng Xu" userId="e7aed605-a3dd-4d5a-a692-a87037af107b" providerId="ADAL" clId="{AA256C9C-DD0A-4A24-AECC-DADA2E819996}" dt="2021-03-01T16:12:16.700" v="4980" actId="26606"/>
          <ac:cxnSpMkLst>
            <pc:docMk/>
            <pc:sldMk cId="3822761523" sldId="292"/>
            <ac:cxnSpMk id="11" creationId="{23B93832-6514-44F4-849B-5EE2C8A2337D}"/>
          </ac:cxnSpMkLst>
        </pc:cxnChg>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pChg chg="mod">
          <ac:chgData name="Weifeng Xu" userId="e7aed605-a3dd-4d5a-a692-a87037af107b" providerId="ADAL" clId="{AA256C9C-DD0A-4A24-AECC-DADA2E819996}" dt="2021-03-01T18:05:26.481" v="5034" actId="20577"/>
          <ac:spMkLst>
            <pc:docMk/>
            <pc:sldMk cId="1757879576" sldId="293"/>
            <ac:spMk id="2" creationId="{E0DA919B-B4D4-4191-872F-42E7A3CE082A}"/>
          </ac:spMkLst>
        </pc:spChg>
        <pc:spChg chg="add mod">
          <ac:chgData name="Weifeng Xu" userId="e7aed605-a3dd-4d5a-a692-a87037af107b" providerId="ADAL" clId="{AA256C9C-DD0A-4A24-AECC-DADA2E819996}" dt="2021-03-01T19:55:49.520" v="5072" actId="20577"/>
          <ac:spMkLst>
            <pc:docMk/>
            <pc:sldMk cId="1757879576" sldId="293"/>
            <ac:spMk id="10" creationId="{7D888DA4-F473-4ADA-9710-4DD14051CDA5}"/>
          </ac:spMkLst>
        </pc:spChg>
        <pc:spChg chg="add mod">
          <ac:chgData name="Weifeng Xu" userId="e7aed605-a3dd-4d5a-a692-a87037af107b" providerId="ADAL" clId="{AA256C9C-DD0A-4A24-AECC-DADA2E819996}" dt="2021-03-01T20:02:30.027" v="5088" actId="1076"/>
          <ac:spMkLst>
            <pc:docMk/>
            <pc:sldMk cId="1757879576" sldId="293"/>
            <ac:spMk id="15" creationId="{6367688B-5113-4074-8D23-EDCDA43A265C}"/>
          </ac:spMkLst>
        </pc:spChg>
        <pc:spChg chg="add del">
          <ac:chgData name="Weifeng Xu" userId="e7aed605-a3dd-4d5a-a692-a87037af107b" providerId="ADAL" clId="{AA256C9C-DD0A-4A24-AECC-DADA2E819996}" dt="2021-03-01T20:04:51.682" v="5091" actId="22"/>
          <ac:spMkLst>
            <pc:docMk/>
            <pc:sldMk cId="1757879576" sldId="293"/>
            <ac:spMk id="17" creationId="{4D8D7673-DD45-4960-821B-F48999AAFCE6}"/>
          </ac:spMkLst>
        </pc:spChg>
        <pc:spChg chg="add del mod">
          <ac:chgData name="Weifeng Xu" userId="e7aed605-a3dd-4d5a-a692-a87037af107b" providerId="ADAL" clId="{AA256C9C-DD0A-4A24-AECC-DADA2E819996}" dt="2021-03-01T20:06:20.603" v="5106" actId="478"/>
          <ac:spMkLst>
            <pc:docMk/>
            <pc:sldMk cId="1757879576" sldId="293"/>
            <ac:spMk id="19" creationId="{CED55DE0-FFC2-4C9A-A076-7202EACA5B7B}"/>
          </ac:spMkLst>
        </pc:spChg>
        <pc:spChg chg="add mod">
          <ac:chgData name="Weifeng Xu" userId="e7aed605-a3dd-4d5a-a692-a87037af107b" providerId="ADAL" clId="{AA256C9C-DD0A-4A24-AECC-DADA2E819996}" dt="2021-03-01T20:06:44.720" v="5112" actId="1076"/>
          <ac:spMkLst>
            <pc:docMk/>
            <pc:sldMk cId="1757879576" sldId="293"/>
            <ac:spMk id="21" creationId="{1437638D-40D0-4886-A963-7A7EAA8ED1A2}"/>
          </ac:spMkLst>
        </pc:spChg>
        <pc:spChg chg="add mod">
          <ac:chgData name="Weifeng Xu" userId="e7aed605-a3dd-4d5a-a692-a87037af107b" providerId="ADAL" clId="{AA256C9C-DD0A-4A24-AECC-DADA2E819996}" dt="2021-03-01T20:08:39.822" v="5122" actId="1076"/>
          <ac:spMkLst>
            <pc:docMk/>
            <pc:sldMk cId="1757879576" sldId="293"/>
            <ac:spMk id="23" creationId="{5635E57E-CAF7-49C4-BEEA-416B00E875C3}"/>
          </ac:spMkLst>
        </pc:spChg>
        <pc:picChg chg="add del mod">
          <ac:chgData name="Weifeng Xu" userId="e7aed605-a3dd-4d5a-a692-a87037af107b" providerId="ADAL" clId="{AA256C9C-DD0A-4A24-AECC-DADA2E819996}" dt="2021-03-01T19:33:41.440" v="5041" actId="478"/>
          <ac:picMkLst>
            <pc:docMk/>
            <pc:sldMk cId="1757879576" sldId="293"/>
            <ac:picMk id="4" creationId="{71A3B0D1-6A0C-4B9B-BA5A-E444CF48A8EB}"/>
          </ac:picMkLst>
        </pc:picChg>
        <pc:picChg chg="add del mod">
          <ac:chgData name="Weifeng Xu" userId="e7aed605-a3dd-4d5a-a692-a87037af107b" providerId="ADAL" clId="{AA256C9C-DD0A-4A24-AECC-DADA2E819996}" dt="2021-03-01T20:06:18.583" v="5105" actId="478"/>
          <ac:picMkLst>
            <pc:docMk/>
            <pc:sldMk cId="1757879576" sldId="293"/>
            <ac:picMk id="8" creationId="{EA0AF362-C7E9-4884-A85D-5035CC82C8D6}"/>
          </ac:picMkLst>
        </pc:picChg>
        <pc:cxnChg chg="add del mod">
          <ac:chgData name="Weifeng Xu" userId="e7aed605-a3dd-4d5a-a692-a87037af107b" providerId="ADAL" clId="{AA256C9C-DD0A-4A24-AECC-DADA2E819996}" dt="2021-03-01T19:32:38.941" v="5040" actId="11529"/>
          <ac:cxnSpMkLst>
            <pc:docMk/>
            <pc:sldMk cId="1757879576" sldId="293"/>
            <ac:cxnSpMk id="6" creationId="{FB05FF97-FF57-467A-B343-972C785A3010}"/>
          </ac:cxnSpMkLst>
        </pc:cxnChg>
        <pc:cxnChg chg="add mod">
          <ac:chgData name="Weifeng Xu" userId="e7aed605-a3dd-4d5a-a692-a87037af107b" providerId="ADAL" clId="{AA256C9C-DD0A-4A24-AECC-DADA2E819996}" dt="2021-03-01T19:55:16.135" v="5071" actId="14100"/>
          <ac:cxnSpMkLst>
            <pc:docMk/>
            <pc:sldMk cId="1757879576" sldId="293"/>
            <ac:cxnSpMk id="12" creationId="{7676F4EF-7A45-4E88-AB2A-88FFC38F3B08}"/>
          </ac:cxnSpMkLst>
        </pc:cxnChg>
      </pc:sldChg>
      <pc:sldChg chg="addSp modSp new mod">
        <pc:chgData name="Weifeng Xu" userId="e7aed605-a3dd-4d5a-a692-a87037af107b" providerId="ADAL" clId="{AA256C9C-DD0A-4A24-AECC-DADA2E819996}" dt="2021-03-10T02:40:22.568" v="10937" actId="313"/>
        <pc:sldMkLst>
          <pc:docMk/>
          <pc:sldMk cId="2207446241" sldId="294"/>
        </pc:sldMkLst>
        <pc:spChg chg="mod">
          <ac:chgData name="Weifeng Xu" userId="e7aed605-a3dd-4d5a-a692-a87037af107b" providerId="ADAL" clId="{AA256C9C-DD0A-4A24-AECC-DADA2E819996}" dt="2021-03-10T02:40:22.568" v="10937" actId="313"/>
          <ac:spMkLst>
            <pc:docMk/>
            <pc:sldMk cId="2207446241" sldId="294"/>
            <ac:spMk id="2" creationId="{F6BE2274-8DF1-4CCF-BCB5-123C26F5E421}"/>
          </ac:spMkLst>
        </pc:spChg>
        <pc:picChg chg="add mod">
          <ac:chgData name="Weifeng Xu" userId="e7aed605-a3dd-4d5a-a692-a87037af107b" providerId="ADAL" clId="{AA256C9C-DD0A-4A24-AECC-DADA2E819996}" dt="2021-03-01T20:44:25.886" v="5190" actId="14100"/>
          <ac:picMkLst>
            <pc:docMk/>
            <pc:sldMk cId="2207446241" sldId="294"/>
            <ac:picMk id="4" creationId="{32B22B49-AEF0-4D25-B962-44A4FDD83599}"/>
          </ac:picMkLst>
        </pc:picChg>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pChg chg="del">
          <ac:chgData name="Weifeng Xu" userId="e7aed605-a3dd-4d5a-a692-a87037af107b" providerId="ADAL" clId="{AA256C9C-DD0A-4A24-AECC-DADA2E819996}" dt="2021-03-01T22:24:28.677" v="5192" actId="700"/>
          <ac:spMkLst>
            <pc:docMk/>
            <pc:sldMk cId="4055577986" sldId="295"/>
            <ac:spMk id="2" creationId="{954ABAD8-8205-4B63-81CC-6D304515EF1C}"/>
          </ac:spMkLst>
        </pc:spChg>
        <pc:spChg chg="add mod ord">
          <ac:chgData name="Weifeng Xu" userId="e7aed605-a3dd-4d5a-a692-a87037af107b" providerId="ADAL" clId="{AA256C9C-DD0A-4A24-AECC-DADA2E819996}" dt="2021-03-02T00:23:40.511" v="5428" actId="108"/>
          <ac:spMkLst>
            <pc:docMk/>
            <pc:sldMk cId="4055577986" sldId="295"/>
            <ac:spMk id="3" creationId="{AC406A2A-3050-4D4B-9A2F-377279F02D41}"/>
          </ac:spMkLst>
        </pc:spChg>
        <pc:spChg chg="add mod">
          <ac:chgData name="Weifeng Xu" userId="e7aed605-a3dd-4d5a-a692-a87037af107b" providerId="ADAL" clId="{AA256C9C-DD0A-4A24-AECC-DADA2E819996}" dt="2021-03-02T00:11:58.936" v="5323" actId="20577"/>
          <ac:spMkLst>
            <pc:docMk/>
            <pc:sldMk cId="4055577986" sldId="295"/>
            <ac:spMk id="8" creationId="{77105971-689A-489D-BE30-71367E978AC8}"/>
          </ac:spMkLst>
        </pc:spChg>
        <pc:spChg chg="add">
          <ac:chgData name="Weifeng Xu" userId="e7aed605-a3dd-4d5a-a692-a87037af107b" providerId="ADAL" clId="{AA256C9C-DD0A-4A24-AECC-DADA2E819996}" dt="2021-03-01T22:26:29.909" v="5206" actId="26606"/>
          <ac:spMkLst>
            <pc:docMk/>
            <pc:sldMk cId="4055577986" sldId="295"/>
            <ac:spMk id="10" creationId="{D4771268-CB57-404A-9271-370EB28F6090}"/>
          </ac:spMkLst>
        </pc:spChg>
        <pc:picChg chg="add mod">
          <ac:chgData name="Weifeng Xu" userId="e7aed605-a3dd-4d5a-a692-a87037af107b" providerId="ADAL" clId="{AA256C9C-DD0A-4A24-AECC-DADA2E819996}" dt="2021-03-01T22:31:53.145" v="5294" actId="1076"/>
          <ac:picMkLst>
            <pc:docMk/>
            <pc:sldMk cId="4055577986" sldId="295"/>
            <ac:picMk id="5" creationId="{DB139A23-156A-4B9C-ADFE-E8401F544D2F}"/>
          </ac:picMkLst>
        </pc:picChg>
      </pc:sldChg>
      <pc:sldChg chg="addSp delSp modSp new del mod modClrScheme chgLayout">
        <pc:chgData name="Weifeng Xu" userId="e7aed605-a3dd-4d5a-a692-a87037af107b" providerId="ADAL" clId="{AA256C9C-DD0A-4A24-AECC-DADA2E819996}" dt="2021-03-06T01:16:51.790" v="10671" actId="47"/>
        <pc:sldMkLst>
          <pc:docMk/>
          <pc:sldMk cId="2323005149" sldId="296"/>
        </pc:sldMkLst>
        <pc:spChg chg="del mod ord">
          <ac:chgData name="Weifeng Xu" userId="e7aed605-a3dd-4d5a-a692-a87037af107b" providerId="ADAL" clId="{AA256C9C-DD0A-4A24-AECC-DADA2E819996}" dt="2021-03-02T00:19:00.409" v="5332" actId="700"/>
          <ac:spMkLst>
            <pc:docMk/>
            <pc:sldMk cId="2323005149" sldId="296"/>
            <ac:spMk id="2" creationId="{D8978D4D-D538-4149-8917-2ED83F650B47}"/>
          </ac:spMkLst>
        </pc:spChg>
        <pc:spChg chg="add mod ord">
          <ac:chgData name="Weifeng Xu" userId="e7aed605-a3dd-4d5a-a692-a87037af107b" providerId="ADAL" clId="{AA256C9C-DD0A-4A24-AECC-DADA2E819996}" dt="2021-03-02T00:19:02.511" v="5333"/>
          <ac:spMkLst>
            <pc:docMk/>
            <pc:sldMk cId="2323005149" sldId="296"/>
            <ac:spMk id="3" creationId="{B8758BF5-58C3-4201-BA87-7F229D24CDC8}"/>
          </ac:spMkLst>
        </pc:spChg>
        <pc:spChg chg="add mod ord">
          <ac:chgData name="Weifeng Xu" userId="e7aed605-a3dd-4d5a-a692-a87037af107b" providerId="ADAL" clId="{AA256C9C-DD0A-4A24-AECC-DADA2E819996}" dt="2021-03-02T00:19:00.409" v="5332" actId="700"/>
          <ac:spMkLst>
            <pc:docMk/>
            <pc:sldMk cId="2323005149" sldId="296"/>
            <ac:spMk id="4" creationId="{D3445232-4E9E-4FA0-AA73-D932A67D061C}"/>
          </ac:spMkLst>
        </pc:spChg>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pChg chg="del">
          <ac:chgData name="Weifeng Xu" userId="e7aed605-a3dd-4d5a-a692-a87037af107b" providerId="ADAL" clId="{AA256C9C-DD0A-4A24-AECC-DADA2E819996}" dt="2021-03-02T01:25:41.198" v="5524" actId="700"/>
          <ac:spMkLst>
            <pc:docMk/>
            <pc:sldMk cId="2224677796" sldId="297"/>
            <ac:spMk id="2" creationId="{1A59C24E-DE47-4281-AB9C-FAE665CEE72E}"/>
          </ac:spMkLst>
        </pc:spChg>
        <pc:spChg chg="add mod ord">
          <ac:chgData name="Weifeng Xu" userId="e7aed605-a3dd-4d5a-a692-a87037af107b" providerId="ADAL" clId="{AA256C9C-DD0A-4A24-AECC-DADA2E819996}" dt="2021-03-02T02:20:45.079" v="5529" actId="700"/>
          <ac:spMkLst>
            <pc:docMk/>
            <pc:sldMk cId="2224677796" sldId="297"/>
            <ac:spMk id="3" creationId="{F84EC4DD-33B7-4864-9743-CADBBF309494}"/>
          </ac:spMkLst>
        </pc:spChg>
        <pc:spChg chg="add del mod">
          <ac:chgData name="Weifeng Xu" userId="e7aed605-a3dd-4d5a-a692-a87037af107b" providerId="ADAL" clId="{AA256C9C-DD0A-4A24-AECC-DADA2E819996}" dt="2021-03-02T02:20:45.079" v="5529" actId="700"/>
          <ac:spMkLst>
            <pc:docMk/>
            <pc:sldMk cId="2224677796" sldId="297"/>
            <ac:spMk id="4" creationId="{78BB803C-EF22-4EB9-8236-4C2419EAF656}"/>
          </ac:spMkLst>
        </pc:spChg>
        <pc:spChg chg="add mod">
          <ac:chgData name="Weifeng Xu" userId="e7aed605-a3dd-4d5a-a692-a87037af107b" providerId="ADAL" clId="{AA256C9C-DD0A-4A24-AECC-DADA2E819996}" dt="2021-03-02T02:26:58.244" v="5562" actId="404"/>
          <ac:spMkLst>
            <pc:docMk/>
            <pc:sldMk cId="2224677796" sldId="297"/>
            <ac:spMk id="7" creationId="{595CCB2D-7C3E-484A-ADE6-B1F107839E0A}"/>
          </ac:spMkLst>
        </pc:spChg>
        <pc:spChg chg="add mod">
          <ac:chgData name="Weifeng Xu" userId="e7aed605-a3dd-4d5a-a692-a87037af107b" providerId="ADAL" clId="{AA256C9C-DD0A-4A24-AECC-DADA2E819996}" dt="2021-03-02T02:29:08.889" v="5621" actId="114"/>
          <ac:spMkLst>
            <pc:docMk/>
            <pc:sldMk cId="2224677796" sldId="297"/>
            <ac:spMk id="10" creationId="{9FD4F1C9-81CE-472E-9AB7-EACC06B8B99F}"/>
          </ac:spMkLst>
        </pc:spChg>
        <pc:spChg chg="add mod">
          <ac:chgData name="Weifeng Xu" userId="e7aed605-a3dd-4d5a-a692-a87037af107b" providerId="ADAL" clId="{AA256C9C-DD0A-4A24-AECC-DADA2E819996}" dt="2021-03-02T20:23:00.963" v="5987" actId="1076"/>
          <ac:spMkLst>
            <pc:docMk/>
            <pc:sldMk cId="2224677796" sldId="297"/>
            <ac:spMk id="11" creationId="{67BB188A-47DA-401D-A13F-1F3993CA7ED4}"/>
          </ac:spMkLst>
        </pc:spChg>
        <pc:spChg chg="add mod">
          <ac:chgData name="Weifeng Xu" userId="e7aed605-a3dd-4d5a-a692-a87037af107b" providerId="ADAL" clId="{AA256C9C-DD0A-4A24-AECC-DADA2E819996}" dt="2021-03-02T02:31:24.990" v="5650" actId="1076"/>
          <ac:spMkLst>
            <pc:docMk/>
            <pc:sldMk cId="2224677796" sldId="297"/>
            <ac:spMk id="16" creationId="{08A18B27-44C3-4130-8BAA-1B2E3F099F54}"/>
          </ac:spMkLst>
        </pc:spChg>
        <pc:picChg chg="add mod">
          <ac:chgData name="Weifeng Xu" userId="e7aed605-a3dd-4d5a-a692-a87037af107b" providerId="ADAL" clId="{AA256C9C-DD0A-4A24-AECC-DADA2E819996}" dt="2021-03-02T02:26:17.622" v="5534" actId="14100"/>
          <ac:picMkLst>
            <pc:docMk/>
            <pc:sldMk cId="2224677796" sldId="297"/>
            <ac:picMk id="6" creationId="{751C4097-7D26-4B09-AD45-2C6EAA10E45F}"/>
          </ac:picMkLst>
        </pc:picChg>
        <pc:picChg chg="add mod">
          <ac:chgData name="Weifeng Xu" userId="e7aed605-a3dd-4d5a-a692-a87037af107b" providerId="ADAL" clId="{AA256C9C-DD0A-4A24-AECC-DADA2E819996}" dt="2021-03-02T02:30:59.125" v="5629" actId="14100"/>
          <ac:picMkLst>
            <pc:docMk/>
            <pc:sldMk cId="2224677796" sldId="297"/>
            <ac:picMk id="12" creationId="{64EA7A13-7250-4834-A809-DABA6C189EBB}"/>
          </ac:picMkLst>
        </pc:picChg>
        <pc:cxnChg chg="add mod">
          <ac:chgData name="Weifeng Xu" userId="e7aed605-a3dd-4d5a-a692-a87037af107b" providerId="ADAL" clId="{AA256C9C-DD0A-4A24-AECC-DADA2E819996}" dt="2021-03-02T20:23:07.964" v="5989" actId="13822"/>
          <ac:cxnSpMkLst>
            <pc:docMk/>
            <pc:sldMk cId="2224677796" sldId="297"/>
            <ac:cxnSpMk id="5" creationId="{AAC384D2-D02E-4C0F-BA14-1BB7D3D01081}"/>
          </ac:cxnSpMkLst>
        </pc:cxnChg>
        <pc:cxnChg chg="add mod">
          <ac:chgData name="Weifeng Xu" userId="e7aed605-a3dd-4d5a-a692-a87037af107b" providerId="ADAL" clId="{AA256C9C-DD0A-4A24-AECC-DADA2E819996}" dt="2021-03-02T02:27:07.546" v="5564" actId="13822"/>
          <ac:cxnSpMkLst>
            <pc:docMk/>
            <pc:sldMk cId="2224677796" sldId="297"/>
            <ac:cxnSpMk id="9" creationId="{5AEEB4ED-610F-4988-ADD1-D79F90C5DFEF}"/>
          </ac:cxnSpMkLst>
        </pc:cxnChg>
        <pc:cxnChg chg="add mod">
          <ac:chgData name="Weifeng Xu" userId="e7aed605-a3dd-4d5a-a692-a87037af107b" providerId="ADAL" clId="{AA256C9C-DD0A-4A24-AECC-DADA2E819996}" dt="2021-03-02T02:31:01.518" v="5630" actId="14100"/>
          <ac:cxnSpMkLst>
            <pc:docMk/>
            <pc:sldMk cId="2224677796" sldId="297"/>
            <ac:cxnSpMk id="14" creationId="{D3B2580A-5140-42D8-A717-64843833F5C8}"/>
          </ac:cxnSpMkLst>
        </pc:cxnChg>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pChg chg="del">
          <ac:chgData name="Weifeng Xu" userId="e7aed605-a3dd-4d5a-a692-a87037af107b" providerId="ADAL" clId="{AA256C9C-DD0A-4A24-AECC-DADA2E819996}" dt="2021-03-02T02:36:12.648" v="5659" actId="700"/>
          <ac:spMkLst>
            <pc:docMk/>
            <pc:sldMk cId="1105583169" sldId="298"/>
            <ac:spMk id="2" creationId="{70111D2C-80AC-4541-B2C4-82871F4AC1E0}"/>
          </ac:spMkLst>
        </pc:spChg>
        <pc:spChg chg="add mod">
          <ac:chgData name="Weifeng Xu" userId="e7aed605-a3dd-4d5a-a692-a87037af107b" providerId="ADAL" clId="{AA256C9C-DD0A-4A24-AECC-DADA2E819996}" dt="2021-03-02T02:37:44.022" v="5706" actId="114"/>
          <ac:spMkLst>
            <pc:docMk/>
            <pc:sldMk cId="1105583169" sldId="298"/>
            <ac:spMk id="5" creationId="{C583F394-0BCB-47F5-B6CD-9BC6FF02ED93}"/>
          </ac:spMkLst>
        </pc:spChg>
        <pc:picChg chg="add mod">
          <ac:chgData name="Weifeng Xu" userId="e7aed605-a3dd-4d5a-a692-a87037af107b" providerId="ADAL" clId="{AA256C9C-DD0A-4A24-AECC-DADA2E819996}" dt="2021-03-02T02:36:29.182" v="5663" actId="1076"/>
          <ac:picMkLst>
            <pc:docMk/>
            <pc:sldMk cId="1105583169" sldId="298"/>
            <ac:picMk id="4" creationId="{D9A8D110-DC96-4B6F-B60A-2FD8E2C4EB75}"/>
          </ac:picMkLst>
        </pc:picChg>
        <pc:picChg chg="add mod">
          <ac:chgData name="Weifeng Xu" userId="e7aed605-a3dd-4d5a-a692-a87037af107b" providerId="ADAL" clId="{AA256C9C-DD0A-4A24-AECC-DADA2E819996}" dt="2021-03-02T02:38:46.566" v="5710" actId="1076"/>
          <ac:picMkLst>
            <pc:docMk/>
            <pc:sldMk cId="1105583169" sldId="298"/>
            <ac:picMk id="7" creationId="{925D33D0-AA5F-4429-B6A1-1C20D94E4949}"/>
          </ac:picMkLst>
        </pc:picChg>
      </pc:sldChg>
      <pc:sldChg chg="addSp delSp modSp new mod modNotesTx">
        <pc:chgData name="Weifeng Xu" userId="e7aed605-a3dd-4d5a-a692-a87037af107b" providerId="ADAL" clId="{AA256C9C-DD0A-4A24-AECC-DADA2E819996}" dt="2021-03-03T15:30:40.779" v="7131" actId="14100"/>
        <pc:sldMkLst>
          <pc:docMk/>
          <pc:sldMk cId="3471057309" sldId="299"/>
        </pc:sldMkLst>
        <pc:spChg chg="add mod">
          <ac:chgData name="Weifeng Xu" userId="e7aed605-a3dd-4d5a-a692-a87037af107b" providerId="ADAL" clId="{AA256C9C-DD0A-4A24-AECC-DADA2E819996}" dt="2021-03-02T03:19:51.432" v="5868" actId="208"/>
          <ac:spMkLst>
            <pc:docMk/>
            <pc:sldMk cId="3471057309" sldId="299"/>
            <ac:spMk id="6" creationId="{2F523198-4744-49D0-BE12-98B77E5973C1}"/>
          </ac:spMkLst>
        </pc:spChg>
        <pc:spChg chg="add mod">
          <ac:chgData name="Weifeng Xu" userId="e7aed605-a3dd-4d5a-a692-a87037af107b" providerId="ADAL" clId="{AA256C9C-DD0A-4A24-AECC-DADA2E819996}" dt="2021-03-02T03:09:44.538" v="5777" actId="1076"/>
          <ac:spMkLst>
            <pc:docMk/>
            <pc:sldMk cId="3471057309" sldId="299"/>
            <ac:spMk id="8" creationId="{53DEBC47-2B0C-4F93-9562-0594B0928AB2}"/>
          </ac:spMkLst>
        </pc:spChg>
        <pc:spChg chg="add mod">
          <ac:chgData name="Weifeng Xu" userId="e7aed605-a3dd-4d5a-a692-a87037af107b" providerId="ADAL" clId="{AA256C9C-DD0A-4A24-AECC-DADA2E819996}" dt="2021-03-02T03:16:28.443" v="5856" actId="20577"/>
          <ac:spMkLst>
            <pc:docMk/>
            <pc:sldMk cId="3471057309" sldId="299"/>
            <ac:spMk id="14" creationId="{C26B21A4-5D61-4530-A811-796C745718FD}"/>
          </ac:spMkLst>
        </pc:spChg>
        <pc:spChg chg="add mod">
          <ac:chgData name="Weifeng Xu" userId="e7aed605-a3dd-4d5a-a692-a87037af107b" providerId="ADAL" clId="{AA256C9C-DD0A-4A24-AECC-DADA2E819996}" dt="2021-03-02T03:17:41.407" v="5866" actId="1076"/>
          <ac:spMkLst>
            <pc:docMk/>
            <pc:sldMk cId="3471057309" sldId="299"/>
            <ac:spMk id="16" creationId="{74EED319-2E7B-48D5-AE3C-78A7AD7C42C5}"/>
          </ac:spMkLst>
        </pc:spChg>
        <pc:picChg chg="add mod">
          <ac:chgData name="Weifeng Xu" userId="e7aed605-a3dd-4d5a-a692-a87037af107b" providerId="ADAL" clId="{AA256C9C-DD0A-4A24-AECC-DADA2E819996}" dt="2021-03-02T03:09:36.538" v="5773" actId="1076"/>
          <ac:picMkLst>
            <pc:docMk/>
            <pc:sldMk cId="3471057309" sldId="299"/>
            <ac:picMk id="3" creationId="{3615731B-721F-4FE4-926D-BA26E205F2ED}"/>
          </ac:picMkLst>
        </pc:picChg>
        <pc:picChg chg="add mod">
          <ac:chgData name="Weifeng Xu" userId="e7aed605-a3dd-4d5a-a692-a87037af107b" providerId="ADAL" clId="{AA256C9C-DD0A-4A24-AECC-DADA2E819996}" dt="2021-03-02T03:09:47.159" v="5778" actId="1076"/>
          <ac:picMkLst>
            <pc:docMk/>
            <pc:sldMk cId="3471057309" sldId="299"/>
            <ac:picMk id="5" creationId="{AB6A1B00-CDC1-44AB-B74D-7C75F841929C}"/>
          </ac:picMkLst>
        </pc:picChg>
        <pc:picChg chg="add del mod">
          <ac:chgData name="Weifeng Xu" userId="e7aed605-a3dd-4d5a-a692-a87037af107b" providerId="ADAL" clId="{AA256C9C-DD0A-4A24-AECC-DADA2E819996}" dt="2021-03-02T03:08:48.856" v="5767" actId="22"/>
          <ac:picMkLst>
            <pc:docMk/>
            <pc:sldMk cId="3471057309" sldId="299"/>
            <ac:picMk id="10" creationId="{29413F4D-0398-4078-853E-352803AE0664}"/>
          </ac:picMkLst>
        </pc:picChg>
        <pc:picChg chg="add mod">
          <ac:chgData name="Weifeng Xu" userId="e7aed605-a3dd-4d5a-a692-a87037af107b" providerId="ADAL" clId="{AA256C9C-DD0A-4A24-AECC-DADA2E819996}" dt="2021-03-02T03:09:56.744" v="5781" actId="1076"/>
          <ac:picMkLst>
            <pc:docMk/>
            <pc:sldMk cId="3471057309" sldId="299"/>
            <ac:picMk id="12" creationId="{CFBD4C7F-B734-486B-8C24-6F81EF2B5FCB}"/>
          </ac:picMkLst>
        </pc:picChg>
        <pc:picChg chg="add mod">
          <ac:chgData name="Weifeng Xu" userId="e7aed605-a3dd-4d5a-a692-a87037af107b" providerId="ADAL" clId="{AA256C9C-DD0A-4A24-AECC-DADA2E819996}" dt="2021-03-02T03:17:32.690" v="5864" actId="1076"/>
          <ac:picMkLst>
            <pc:docMk/>
            <pc:sldMk cId="3471057309" sldId="299"/>
            <ac:picMk id="18" creationId="{F628277D-EDAD-45F3-93CA-E43E09DDD243}"/>
          </ac:picMkLst>
        </pc:picChg>
        <pc:picChg chg="add mod">
          <ac:chgData name="Weifeng Xu" userId="e7aed605-a3dd-4d5a-a692-a87037af107b" providerId="ADAL" clId="{AA256C9C-DD0A-4A24-AECC-DADA2E819996}" dt="2021-03-02T03:17:34.423" v="5865" actId="1076"/>
          <ac:picMkLst>
            <pc:docMk/>
            <pc:sldMk cId="3471057309" sldId="299"/>
            <ac:picMk id="20" creationId="{0462B65B-1509-4296-B865-30E5981A0C79}"/>
          </ac:picMkLst>
        </pc:picChg>
        <pc:cxnChg chg="add del mod">
          <ac:chgData name="Weifeng Xu" userId="e7aed605-a3dd-4d5a-a692-a87037af107b" providerId="ADAL" clId="{AA256C9C-DD0A-4A24-AECC-DADA2E819996}" dt="2021-03-03T15:29:11.860" v="7119" actId="11529"/>
          <ac:cxnSpMkLst>
            <pc:docMk/>
            <pc:sldMk cId="3471057309" sldId="299"/>
            <ac:cxnSpMk id="4" creationId="{44C44A55-6AE9-4427-9330-31940E09CBA4}"/>
          </ac:cxnSpMkLst>
        </pc:cxnChg>
        <pc:cxnChg chg="add mod">
          <ac:chgData name="Weifeng Xu" userId="e7aed605-a3dd-4d5a-a692-a87037af107b" providerId="ADAL" clId="{AA256C9C-DD0A-4A24-AECC-DADA2E819996}" dt="2021-03-03T15:29:18.307" v="7121" actId="13822"/>
          <ac:cxnSpMkLst>
            <pc:docMk/>
            <pc:sldMk cId="3471057309" sldId="299"/>
            <ac:cxnSpMk id="9" creationId="{DAB4439E-65FE-498A-A843-01FB61773AB4}"/>
          </ac:cxnSpMkLst>
        </pc:cxnChg>
        <pc:cxnChg chg="add mod">
          <ac:chgData name="Weifeng Xu" userId="e7aed605-a3dd-4d5a-a692-a87037af107b" providerId="ADAL" clId="{AA256C9C-DD0A-4A24-AECC-DADA2E819996}" dt="2021-03-03T15:29:52.515" v="7123" actId="13822"/>
          <ac:cxnSpMkLst>
            <pc:docMk/>
            <pc:sldMk cId="3471057309" sldId="299"/>
            <ac:cxnSpMk id="11" creationId="{96E21891-0ACE-44EF-A2C2-59BBF4AE9258}"/>
          </ac:cxnSpMkLst>
        </pc:cxnChg>
        <pc:cxnChg chg="add mod">
          <ac:chgData name="Weifeng Xu" userId="e7aed605-a3dd-4d5a-a692-a87037af107b" providerId="ADAL" clId="{AA256C9C-DD0A-4A24-AECC-DADA2E819996}" dt="2021-03-03T15:30:02.260" v="7125" actId="13822"/>
          <ac:cxnSpMkLst>
            <pc:docMk/>
            <pc:sldMk cId="3471057309" sldId="299"/>
            <ac:cxnSpMk id="15" creationId="{C75ED13B-E817-4870-8DF8-D524DDF7E77E}"/>
          </ac:cxnSpMkLst>
        </pc:cxnChg>
        <pc:cxnChg chg="add mod">
          <ac:chgData name="Weifeng Xu" userId="e7aed605-a3dd-4d5a-a692-a87037af107b" providerId="ADAL" clId="{AA256C9C-DD0A-4A24-AECC-DADA2E819996}" dt="2021-03-03T15:30:37.311" v="7130" actId="14100"/>
          <ac:cxnSpMkLst>
            <pc:docMk/>
            <pc:sldMk cId="3471057309" sldId="299"/>
            <ac:cxnSpMk id="19" creationId="{8652B8FC-F906-4C09-ACA1-F3B20F1EE167}"/>
          </ac:cxnSpMkLst>
        </pc:cxnChg>
        <pc:cxnChg chg="add mod">
          <ac:chgData name="Weifeng Xu" userId="e7aed605-a3dd-4d5a-a692-a87037af107b" providerId="ADAL" clId="{AA256C9C-DD0A-4A24-AECC-DADA2E819996}" dt="2021-03-03T15:30:40.779" v="7131" actId="14100"/>
          <ac:cxnSpMkLst>
            <pc:docMk/>
            <pc:sldMk cId="3471057309" sldId="299"/>
            <ac:cxnSpMk id="22" creationId="{10830252-4A47-4B20-91C7-6EAF01D0897F}"/>
          </ac:cxnSpMkLst>
        </pc:cxnChg>
      </pc:sldChg>
      <pc:sldChg chg="addSp delSp modSp new mod setBg modNotesTx">
        <pc:chgData name="Weifeng Xu" userId="e7aed605-a3dd-4d5a-a692-a87037af107b" providerId="ADAL" clId="{AA256C9C-DD0A-4A24-AECC-DADA2E819996}" dt="2021-03-12T15:26:39.663" v="11756" actId="1076"/>
        <pc:sldMkLst>
          <pc:docMk/>
          <pc:sldMk cId="877061006" sldId="300"/>
        </pc:sldMkLst>
        <pc:spChg chg="add mod">
          <ac:chgData name="Weifeng Xu" userId="e7aed605-a3dd-4d5a-a692-a87037af107b" providerId="ADAL" clId="{AA256C9C-DD0A-4A24-AECC-DADA2E819996}" dt="2021-03-12T15:23:18.291" v="11751" actId="14100"/>
          <ac:spMkLst>
            <pc:docMk/>
            <pc:sldMk cId="877061006" sldId="300"/>
            <ac:spMk id="4" creationId="{C30E1030-27D0-4756-9334-78DA697296A4}"/>
          </ac:spMkLst>
        </pc:spChg>
        <pc:spChg chg="add mod">
          <ac:chgData name="Weifeng Xu" userId="e7aed605-a3dd-4d5a-a692-a87037af107b" providerId="ADAL" clId="{AA256C9C-DD0A-4A24-AECC-DADA2E819996}" dt="2021-03-12T15:26:39.663" v="11756" actId="1076"/>
          <ac:spMkLst>
            <pc:docMk/>
            <pc:sldMk cId="877061006" sldId="300"/>
            <ac:spMk id="7" creationId="{D47D6160-C824-4AE1-901E-1C48B3D312B2}"/>
          </ac:spMkLst>
        </pc:spChg>
        <pc:spChg chg="add del">
          <ac:chgData name="Weifeng Xu" userId="e7aed605-a3dd-4d5a-a692-a87037af107b" providerId="ADAL" clId="{AA256C9C-DD0A-4A24-AECC-DADA2E819996}" dt="2021-03-02T03:36:13.944" v="5965" actId="26606"/>
          <ac:spMkLst>
            <pc:docMk/>
            <pc:sldMk cId="877061006" sldId="300"/>
            <ac:spMk id="8" creationId="{E559D998-AB6C-46E1-B394-118E9A1E2D62}"/>
          </ac:spMkLst>
        </pc:spChg>
        <pc:picChg chg="add mod">
          <ac:chgData name="Weifeng Xu" userId="e7aed605-a3dd-4d5a-a692-a87037af107b" providerId="ADAL" clId="{AA256C9C-DD0A-4A24-AECC-DADA2E819996}" dt="2021-03-02T03:36:22.228" v="5968" actId="962"/>
          <ac:picMkLst>
            <pc:docMk/>
            <pc:sldMk cId="877061006" sldId="300"/>
            <ac:picMk id="3" creationId="{3075B7A3-9469-4AD7-823B-CB20C18F13C8}"/>
          </ac:picMkLst>
        </pc:picChg>
        <pc:cxnChg chg="add mod">
          <ac:chgData name="Weifeng Xu" userId="e7aed605-a3dd-4d5a-a692-a87037af107b" providerId="ADAL" clId="{AA256C9C-DD0A-4A24-AECC-DADA2E819996}" dt="2021-03-12T15:23:33.738" v="11754" actId="1582"/>
          <ac:cxnSpMkLst>
            <pc:docMk/>
            <pc:sldMk cId="877061006" sldId="300"/>
            <ac:cxnSpMk id="6" creationId="{B1450412-E418-447A-BFCD-1F43A617ED8E}"/>
          </ac:cxnSpMkLst>
        </pc:cxnChg>
        <pc:cxnChg chg="add mod">
          <ac:chgData name="Weifeng Xu" userId="e7aed605-a3dd-4d5a-a692-a87037af107b" providerId="ADAL" clId="{AA256C9C-DD0A-4A24-AECC-DADA2E819996}" dt="2021-03-12T15:26:39.663" v="11756" actId="1076"/>
          <ac:cxnSpMkLst>
            <pc:docMk/>
            <pc:sldMk cId="877061006" sldId="300"/>
            <ac:cxnSpMk id="8" creationId="{00960798-17DF-4083-9C42-F71523D03C40}"/>
          </ac:cxnSpMkLst>
        </pc:cxnChg>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pChg chg="add mod ord">
          <ac:chgData name="Weifeng Xu" userId="e7aed605-a3dd-4d5a-a692-a87037af107b" providerId="ADAL" clId="{AA256C9C-DD0A-4A24-AECC-DADA2E819996}" dt="2021-03-03T00:22:42.415" v="6552" actId="700"/>
          <ac:spMkLst>
            <pc:docMk/>
            <pc:sldMk cId="2343196982" sldId="301"/>
            <ac:spMk id="2" creationId="{99CD3404-EE13-45F2-8060-F5319CCDC8CF}"/>
          </ac:spMkLst>
        </pc:spChg>
        <pc:spChg chg="add mod ord">
          <ac:chgData name="Weifeng Xu" userId="e7aed605-a3dd-4d5a-a692-a87037af107b" providerId="ADAL" clId="{AA256C9C-DD0A-4A24-AECC-DADA2E819996}" dt="2021-03-03T00:22:42.415" v="6552" actId="700"/>
          <ac:spMkLst>
            <pc:docMk/>
            <pc:sldMk cId="2343196982" sldId="301"/>
            <ac:spMk id="3" creationId="{5362956B-5E73-4E7E-9E09-50F6EE90BDCF}"/>
          </ac:spMkLst>
        </pc:spChg>
        <pc:spChg chg="add del">
          <ac:chgData name="Weifeng Xu" userId="e7aed605-a3dd-4d5a-a692-a87037af107b" providerId="ADAL" clId="{AA256C9C-DD0A-4A24-AECC-DADA2E819996}" dt="2021-03-03T00:14:40.426" v="6546" actId="26606"/>
          <ac:spMkLst>
            <pc:docMk/>
            <pc:sldMk cId="2343196982" sldId="301"/>
            <ac:spMk id="10" creationId="{201CC55D-ED54-4C5C-95E6-10947BD1103B}"/>
          </ac:spMkLst>
        </pc:spChg>
        <pc:spChg chg="add del">
          <ac:chgData name="Weifeng Xu" userId="e7aed605-a3dd-4d5a-a692-a87037af107b" providerId="ADAL" clId="{AA256C9C-DD0A-4A24-AECC-DADA2E819996}" dt="2021-03-03T00:14:40.426" v="6546" actId="26606"/>
          <ac:spMkLst>
            <pc:docMk/>
            <pc:sldMk cId="2343196982" sldId="301"/>
            <ac:spMk id="16" creationId="{3873B707-463F-40B0-8227-E8CC6C67EB25}"/>
          </ac:spMkLst>
        </pc:spChg>
        <pc:spChg chg="add del">
          <ac:chgData name="Weifeng Xu" userId="e7aed605-a3dd-4d5a-a692-a87037af107b" providerId="ADAL" clId="{AA256C9C-DD0A-4A24-AECC-DADA2E819996}" dt="2021-03-03T00:14:40.426" v="6546" actId="26606"/>
          <ac:spMkLst>
            <pc:docMk/>
            <pc:sldMk cId="2343196982" sldId="301"/>
            <ac:spMk id="18" creationId="{C13237C8-E62C-4F0D-A318-BD6FB6C2D138}"/>
          </ac:spMkLst>
        </pc:spChg>
        <pc:spChg chg="add del">
          <ac:chgData name="Weifeng Xu" userId="e7aed605-a3dd-4d5a-a692-a87037af107b" providerId="ADAL" clId="{AA256C9C-DD0A-4A24-AECC-DADA2E819996}" dt="2021-03-03T00:14:40.426" v="6546" actId="26606"/>
          <ac:spMkLst>
            <pc:docMk/>
            <pc:sldMk cId="2343196982" sldId="301"/>
            <ac:spMk id="20" creationId="{19C9EAEA-39D0-4B0E-A0EB-51E7B26740B1}"/>
          </ac:spMkLst>
        </pc:spChg>
        <pc:spChg chg="add del">
          <ac:chgData name="Weifeng Xu" userId="e7aed605-a3dd-4d5a-a692-a87037af107b" providerId="ADAL" clId="{AA256C9C-DD0A-4A24-AECC-DADA2E819996}" dt="2021-03-03T00:22:42.415" v="6552" actId="700"/>
          <ac:spMkLst>
            <pc:docMk/>
            <pc:sldMk cId="2343196982" sldId="301"/>
            <ac:spMk id="22" creationId="{5E39A796-BE83-48B1-B33F-35C4A32AAB57}"/>
          </ac:spMkLst>
        </pc:spChg>
        <pc:spChg chg="add del">
          <ac:chgData name="Weifeng Xu" userId="e7aed605-a3dd-4d5a-a692-a87037af107b" providerId="ADAL" clId="{AA256C9C-DD0A-4A24-AECC-DADA2E819996}" dt="2021-03-03T00:22:42.415" v="6552" actId="700"/>
          <ac:spMkLst>
            <pc:docMk/>
            <pc:sldMk cId="2343196982" sldId="301"/>
            <ac:spMk id="23" creationId="{72F84B47-E267-4194-8194-831DB7B5547F}"/>
          </ac:spMkLst>
        </pc:spChg>
        <pc:grpChg chg="add del">
          <ac:chgData name="Weifeng Xu" userId="e7aed605-a3dd-4d5a-a692-a87037af107b" providerId="ADAL" clId="{AA256C9C-DD0A-4A24-AECC-DADA2E819996}" dt="2021-03-03T00:14:40.426" v="6546" actId="26606"/>
          <ac:grpSpMkLst>
            <pc:docMk/>
            <pc:sldMk cId="2343196982" sldId="301"/>
            <ac:grpSpMk id="12" creationId="{1DE889C7-FAD6-4397-98E2-05D503484459}"/>
          </ac:grpSpMkLst>
        </pc:grpChg>
        <pc:picChg chg="add mod">
          <ac:chgData name="Weifeng Xu" userId="e7aed605-a3dd-4d5a-a692-a87037af107b" providerId="ADAL" clId="{AA256C9C-DD0A-4A24-AECC-DADA2E819996}" dt="2021-03-03T00:14:47.213" v="6549" actId="962"/>
          <ac:picMkLst>
            <pc:docMk/>
            <pc:sldMk cId="2343196982" sldId="301"/>
            <ac:picMk id="5" creationId="{2FF9050D-B444-41D5-AE46-ABB8999FC9AC}"/>
          </ac:picMkLst>
        </pc:picChg>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pChg chg="mod">
          <ac:chgData name="Weifeng Xu" userId="e7aed605-a3dd-4d5a-a692-a87037af107b" providerId="ADAL" clId="{AA256C9C-DD0A-4A24-AECC-DADA2E819996}" dt="2021-03-04T01:14:17.106" v="7738" actId="20577"/>
          <ac:spMkLst>
            <pc:docMk/>
            <pc:sldMk cId="493733997" sldId="302"/>
            <ac:spMk id="2" creationId="{A1B69D61-741B-4A5C-945F-DF6F260DF44D}"/>
          </ac:spMkLst>
        </pc:spChg>
        <pc:spChg chg="mod ord">
          <ac:chgData name="Weifeng Xu" userId="e7aed605-a3dd-4d5a-a692-a87037af107b" providerId="ADAL" clId="{AA256C9C-DD0A-4A24-AECC-DADA2E819996}" dt="2021-03-04T01:16:58.780" v="7819" actId="207"/>
          <ac:spMkLst>
            <pc:docMk/>
            <pc:sldMk cId="493733997" sldId="302"/>
            <ac:spMk id="3" creationId="{F3B014D9-EAD7-4A5F-A4DC-921919091233}"/>
          </ac:spMkLst>
        </pc:spChg>
        <pc:spChg chg="add del">
          <ac:chgData name="Weifeng Xu" userId="e7aed605-a3dd-4d5a-a692-a87037af107b" providerId="ADAL" clId="{AA256C9C-DD0A-4A24-AECC-DADA2E819996}" dt="2021-03-04T01:07:55.844" v="7655" actId="26606"/>
          <ac:spMkLst>
            <pc:docMk/>
            <pc:sldMk cId="493733997" sldId="302"/>
            <ac:spMk id="10" creationId="{9B76D444-2756-434F-AE61-96D69830C13E}"/>
          </ac:spMkLst>
        </pc:spChg>
        <pc:spChg chg="add del">
          <ac:chgData name="Weifeng Xu" userId="e7aed605-a3dd-4d5a-a692-a87037af107b" providerId="ADAL" clId="{AA256C9C-DD0A-4A24-AECC-DADA2E819996}" dt="2021-03-04T01:07:55.844" v="7655" actId="26606"/>
          <ac:spMkLst>
            <pc:docMk/>
            <pc:sldMk cId="493733997" sldId="302"/>
            <ac:spMk id="12" creationId="{A27B6159-7734-4564-9E0F-C4BC43C36E52}"/>
          </ac:spMkLst>
        </pc:spChg>
        <pc:spChg chg="add mod">
          <ac:chgData name="Weifeng Xu" userId="e7aed605-a3dd-4d5a-a692-a87037af107b" providerId="ADAL" clId="{AA256C9C-DD0A-4A24-AECC-DADA2E819996}" dt="2021-03-04T01:33:36.099" v="7893" actId="20577"/>
          <ac:spMkLst>
            <pc:docMk/>
            <pc:sldMk cId="493733997" sldId="302"/>
            <ac:spMk id="13" creationId="{26B43207-946B-4086-AF7F-D5DAD53F521F}"/>
          </ac:spMkLst>
        </pc:spChg>
        <pc:picChg chg="add del mod ord">
          <ac:chgData name="Weifeng Xu" userId="e7aed605-a3dd-4d5a-a692-a87037af107b" providerId="ADAL" clId="{AA256C9C-DD0A-4A24-AECC-DADA2E819996}" dt="2021-03-04T01:08:38.643" v="7663" actId="22"/>
          <ac:picMkLst>
            <pc:docMk/>
            <pc:sldMk cId="493733997" sldId="302"/>
            <ac:picMk id="5" creationId="{F0C69217-EB8D-498F-9496-5BB2A63A600B}"/>
          </ac:picMkLst>
        </pc:picChg>
        <pc:picChg chg="add mod">
          <ac:chgData name="Weifeng Xu" userId="e7aed605-a3dd-4d5a-a692-a87037af107b" providerId="ADAL" clId="{AA256C9C-DD0A-4A24-AECC-DADA2E819996}" dt="2021-03-04T01:32:32.811" v="7835" actId="1076"/>
          <ac:picMkLst>
            <pc:docMk/>
            <pc:sldMk cId="493733997" sldId="302"/>
            <ac:picMk id="9" creationId="{51BAF97F-FF84-44EA-B8DF-7DD922A3AFB2}"/>
          </ac:picMkLst>
        </pc:picChg>
        <pc:cxnChg chg="add del mod">
          <ac:chgData name="Weifeng Xu" userId="e7aed605-a3dd-4d5a-a692-a87037af107b" providerId="ADAL" clId="{AA256C9C-DD0A-4A24-AECC-DADA2E819996}" dt="2021-03-04T01:08:37.531" v="7660" actId="11529"/>
          <ac:cxnSpMkLst>
            <pc:docMk/>
            <pc:sldMk cId="493733997" sldId="302"/>
            <ac:cxnSpMk id="7" creationId="{114D2E71-A31F-4AF4-8EE4-276941F4FD28}"/>
          </ac:cxnSpMkLst>
        </pc:cxnChg>
        <pc:cxnChg chg="add del">
          <ac:chgData name="Weifeng Xu" userId="e7aed605-a3dd-4d5a-a692-a87037af107b" providerId="ADAL" clId="{AA256C9C-DD0A-4A24-AECC-DADA2E819996}" dt="2021-03-04T01:07:55.844" v="7655" actId="26606"/>
          <ac:cxnSpMkLst>
            <pc:docMk/>
            <pc:sldMk cId="493733997" sldId="302"/>
            <ac:cxnSpMk id="14" creationId="{E2FFB46B-05BC-4950-B18A-9593FDAE6ED7}"/>
          </ac:cxnSpMkLst>
        </pc:cxnChg>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pChg chg="del">
          <ac:chgData name="Weifeng Xu" userId="e7aed605-a3dd-4d5a-a692-a87037af107b" providerId="ADAL" clId="{AA256C9C-DD0A-4A24-AECC-DADA2E819996}" dt="2021-03-03T00:22:46.998" v="6554" actId="700"/>
          <ac:spMkLst>
            <pc:docMk/>
            <pc:sldMk cId="3476121000" sldId="303"/>
            <ac:spMk id="2" creationId="{2870EE8C-35E3-4137-B31E-C656749F1929}"/>
          </ac:spMkLst>
        </pc:spChg>
        <pc:spChg chg="del">
          <ac:chgData name="Weifeng Xu" userId="e7aed605-a3dd-4d5a-a692-a87037af107b" providerId="ADAL" clId="{AA256C9C-DD0A-4A24-AECC-DADA2E819996}" dt="2021-03-03T00:22:46.998" v="6554" actId="700"/>
          <ac:spMkLst>
            <pc:docMk/>
            <pc:sldMk cId="3476121000" sldId="303"/>
            <ac:spMk id="3" creationId="{FC8A9939-9469-4263-818B-62A85D5A1474}"/>
          </ac:spMkLst>
        </pc:spChg>
        <pc:spChg chg="add mod">
          <ac:chgData name="Weifeng Xu" userId="e7aed605-a3dd-4d5a-a692-a87037af107b" providerId="ADAL" clId="{AA256C9C-DD0A-4A24-AECC-DADA2E819996}" dt="2021-03-03T00:26:19.695" v="6619" actId="114"/>
          <ac:spMkLst>
            <pc:docMk/>
            <pc:sldMk cId="3476121000" sldId="303"/>
            <ac:spMk id="6" creationId="{306AD258-A9A6-4A2E-A797-F54CD58AF56C}"/>
          </ac:spMkLst>
        </pc:spChg>
        <pc:picChg chg="add">
          <ac:chgData name="Weifeng Xu" userId="e7aed605-a3dd-4d5a-a692-a87037af107b" providerId="ADAL" clId="{AA256C9C-DD0A-4A24-AECC-DADA2E819996}" dt="2021-03-03T00:23:51.990" v="6555" actId="22"/>
          <ac:picMkLst>
            <pc:docMk/>
            <pc:sldMk cId="3476121000" sldId="303"/>
            <ac:picMk id="5" creationId="{20E142C7-6128-4B84-9097-91DA8BFC23CA}"/>
          </ac:picMkLst>
        </pc:picChg>
      </pc:sldChg>
      <pc:sldChg chg="addSp modSp new del mod">
        <pc:chgData name="Weifeng Xu" userId="e7aed605-a3dd-4d5a-a692-a87037af107b" providerId="ADAL" clId="{AA256C9C-DD0A-4A24-AECC-DADA2E819996}" dt="2021-03-06T01:16:53.228" v="10676" actId="47"/>
        <pc:sldMkLst>
          <pc:docMk/>
          <pc:sldMk cId="53763807" sldId="304"/>
        </pc:sldMkLst>
        <pc:spChg chg="mod">
          <ac:chgData name="Weifeng Xu" userId="e7aed605-a3dd-4d5a-a692-a87037af107b" providerId="ADAL" clId="{AA256C9C-DD0A-4A24-AECC-DADA2E819996}" dt="2021-03-03T01:07:39.619" v="6779" actId="20577"/>
          <ac:spMkLst>
            <pc:docMk/>
            <pc:sldMk cId="53763807" sldId="304"/>
            <ac:spMk id="2" creationId="{D4487E57-C677-4AF2-BE6A-F635ACF8A1B8}"/>
          </ac:spMkLst>
        </pc:spChg>
        <pc:spChg chg="mod">
          <ac:chgData name="Weifeng Xu" userId="e7aed605-a3dd-4d5a-a692-a87037af107b" providerId="ADAL" clId="{AA256C9C-DD0A-4A24-AECC-DADA2E819996}" dt="2021-03-03T01:27:17.502" v="7102" actId="108"/>
          <ac:spMkLst>
            <pc:docMk/>
            <pc:sldMk cId="53763807" sldId="304"/>
            <ac:spMk id="3" creationId="{A3F11A12-9485-4153-BFC0-B274B7516E20}"/>
          </ac:spMkLst>
        </pc:spChg>
        <pc:picChg chg="add mod modCrop">
          <ac:chgData name="Weifeng Xu" userId="e7aed605-a3dd-4d5a-a692-a87037af107b" providerId="ADAL" clId="{AA256C9C-DD0A-4A24-AECC-DADA2E819996}" dt="2021-03-03T15:26:49.354" v="7114" actId="1076"/>
          <ac:picMkLst>
            <pc:docMk/>
            <pc:sldMk cId="53763807" sldId="304"/>
            <ac:picMk id="4" creationId="{DC82B815-89C7-448C-9D50-04942FDC1125}"/>
          </ac:picMkLst>
        </pc:picChg>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pChg chg="add mod">
          <ac:chgData name="Weifeng Xu" userId="e7aed605-a3dd-4d5a-a692-a87037af107b" providerId="ADAL" clId="{AA256C9C-DD0A-4A24-AECC-DADA2E819996}" dt="2021-03-03T16:13:57.251" v="7181" actId="313"/>
          <ac:spMkLst>
            <pc:docMk/>
            <pc:sldMk cId="1618462415" sldId="305"/>
            <ac:spMk id="2" creationId="{0F02577C-E419-4CB4-98D1-C86A651BCAF8}"/>
          </ac:spMkLst>
        </pc:spChg>
        <pc:picChg chg="add mod">
          <ac:chgData name="Weifeng Xu" userId="e7aed605-a3dd-4d5a-a692-a87037af107b" providerId="ADAL" clId="{AA256C9C-DD0A-4A24-AECC-DADA2E819996}" dt="2021-03-03T15:53:18.618" v="7179" actId="14100"/>
          <ac:picMkLst>
            <pc:docMk/>
            <pc:sldMk cId="1618462415" sldId="305"/>
            <ac:picMk id="4" creationId="{F121F16D-C8D2-4276-84B2-49D352A1B0F0}"/>
          </ac:picMkLst>
        </pc:picChg>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pChg chg="mod">
          <ac:chgData name="Weifeng Xu" userId="e7aed605-a3dd-4d5a-a692-a87037af107b" providerId="ADAL" clId="{AA256C9C-DD0A-4A24-AECC-DADA2E819996}" dt="2021-03-03T16:15:07.413" v="7241" actId="26606"/>
          <ac:spMkLst>
            <pc:docMk/>
            <pc:sldMk cId="180323046" sldId="306"/>
            <ac:spMk id="2" creationId="{6A88AA47-8579-4C13-B43C-A6E44B8B427F}"/>
          </ac:spMkLst>
        </pc:spChg>
        <pc:spChg chg="add del">
          <ac:chgData name="Weifeng Xu" userId="e7aed605-a3dd-4d5a-a692-a87037af107b" providerId="ADAL" clId="{AA256C9C-DD0A-4A24-AECC-DADA2E819996}" dt="2021-03-03T16:15:07.410" v="7240" actId="26606"/>
          <ac:spMkLst>
            <pc:docMk/>
            <pc:sldMk cId="180323046" sldId="306"/>
            <ac:spMk id="9" creationId="{D12DDE76-C203-4047-9998-63900085B5E8}"/>
          </ac:spMkLst>
        </pc:spChg>
        <pc:spChg chg="add mod">
          <ac:chgData name="Weifeng Xu" userId="e7aed605-a3dd-4d5a-a692-a87037af107b" providerId="ADAL" clId="{AA256C9C-DD0A-4A24-AECC-DADA2E819996}" dt="2021-03-03T20:00:51.471" v="7280" actId="1035"/>
          <ac:spMkLst>
            <pc:docMk/>
            <pc:sldMk cId="180323046" sldId="306"/>
            <ac:spMk id="10" creationId="{15205974-E83A-4363-B2C2-C363E82A3F80}"/>
          </ac:spMkLst>
        </pc:spChg>
        <pc:spChg chg="add">
          <ac:chgData name="Weifeng Xu" userId="e7aed605-a3dd-4d5a-a692-a87037af107b" providerId="ADAL" clId="{AA256C9C-DD0A-4A24-AECC-DADA2E819996}" dt="2021-03-03T16:15:07.413" v="7241" actId="26606"/>
          <ac:spMkLst>
            <pc:docMk/>
            <pc:sldMk cId="180323046" sldId="306"/>
            <ac:spMk id="11" creationId="{D4771268-CB57-404A-9271-370EB28F6090}"/>
          </ac:spMkLst>
        </pc:spChg>
        <pc:spChg chg="add mod">
          <ac:chgData name="Weifeng Xu" userId="e7aed605-a3dd-4d5a-a692-a87037af107b" providerId="ADAL" clId="{AA256C9C-DD0A-4A24-AECC-DADA2E819996}" dt="2021-03-03T20:01:19.623" v="7301" actId="20577"/>
          <ac:spMkLst>
            <pc:docMk/>
            <pc:sldMk cId="180323046" sldId="306"/>
            <ac:spMk id="12" creationId="{976719DA-9BFD-4992-98E3-27BE4EE68198}"/>
          </ac:spMkLst>
        </pc:spChg>
        <pc:spChg chg="add mod">
          <ac:chgData name="Weifeng Xu" userId="e7aed605-a3dd-4d5a-a692-a87037af107b" providerId="ADAL" clId="{AA256C9C-DD0A-4A24-AECC-DADA2E819996}" dt="2021-03-03T20:13:14.685" v="7390" actId="1076"/>
          <ac:spMkLst>
            <pc:docMk/>
            <pc:sldMk cId="180323046" sldId="306"/>
            <ac:spMk id="14" creationId="{3C1361A8-5D52-4996-B20F-4D6DEAD2561B}"/>
          </ac:spMkLst>
        </pc:spChg>
        <pc:picChg chg="add mod">
          <ac:chgData name="Weifeng Xu" userId="e7aed605-a3dd-4d5a-a692-a87037af107b" providerId="ADAL" clId="{AA256C9C-DD0A-4A24-AECC-DADA2E819996}" dt="2021-03-03T20:00:51.471" v="7280" actId="1035"/>
          <ac:picMkLst>
            <pc:docMk/>
            <pc:sldMk cId="180323046" sldId="306"/>
            <ac:picMk id="4" creationId="{FDEB9B75-4F1C-45B6-BDAA-B8C7879BB451}"/>
          </ac:picMkLst>
        </pc:picChg>
        <pc:picChg chg="add mod">
          <ac:chgData name="Weifeng Xu" userId="e7aed605-a3dd-4d5a-a692-a87037af107b" providerId="ADAL" clId="{AA256C9C-DD0A-4A24-AECC-DADA2E819996}" dt="2021-03-03T20:01:09.736" v="7284" actId="1076"/>
          <ac:picMkLst>
            <pc:docMk/>
            <pc:sldMk cId="180323046" sldId="306"/>
            <ac:picMk id="6" creationId="{E331EAB9-54EA-479B-A015-8FB1BD109A76}"/>
          </ac:picMkLst>
        </pc:picChg>
        <pc:picChg chg="add del mod">
          <ac:chgData name="Weifeng Xu" userId="e7aed605-a3dd-4d5a-a692-a87037af107b" providerId="ADAL" clId="{AA256C9C-DD0A-4A24-AECC-DADA2E819996}" dt="2021-03-03T20:11:59.789" v="7377"/>
          <ac:picMkLst>
            <pc:docMk/>
            <pc:sldMk cId="180323046" sldId="306"/>
            <ac:picMk id="13" creationId="{B6DB541E-E207-4A49-8CF2-8425A0F9DE77}"/>
          </ac:picMkLst>
        </pc:picChg>
        <pc:cxnChg chg="add del mod">
          <ac:chgData name="Weifeng Xu" userId="e7aed605-a3dd-4d5a-a692-a87037af107b" providerId="ADAL" clId="{AA256C9C-DD0A-4A24-AECC-DADA2E819996}" dt="2021-03-03T20:13:07.169" v="7389" actId="478"/>
          <ac:cxnSpMkLst>
            <pc:docMk/>
            <pc:sldMk cId="180323046" sldId="306"/>
            <ac:cxnSpMk id="8" creationId="{69F9B4BB-8302-46CD-8385-CAF2E13B8070}"/>
          </ac:cxnSpMkLst>
        </pc:cxnChg>
        <pc:cxnChg chg="add mod">
          <ac:chgData name="Weifeng Xu" userId="e7aed605-a3dd-4d5a-a692-a87037af107b" providerId="ADAL" clId="{AA256C9C-DD0A-4A24-AECC-DADA2E819996}" dt="2021-03-03T20:13:27.354" v="7393" actId="13822"/>
          <ac:cxnSpMkLst>
            <pc:docMk/>
            <pc:sldMk cId="180323046" sldId="306"/>
            <ac:cxnSpMk id="16" creationId="{8B0B566C-98D5-4B44-B3BD-56D3D68CDC36}"/>
          </ac:cxnSpMkLst>
        </pc:cxnChg>
      </pc:sldChg>
      <pc:sldChg chg="addSp modSp new mod modNotesTx">
        <pc:chgData name="Weifeng Xu" userId="e7aed605-a3dd-4d5a-a692-a87037af107b" providerId="ADAL" clId="{AA256C9C-DD0A-4A24-AECC-DADA2E819996}" dt="2021-03-12T14:20:13.360" v="11574" actId="20577"/>
        <pc:sldMkLst>
          <pc:docMk/>
          <pc:sldMk cId="3237227748" sldId="307"/>
        </pc:sldMkLst>
        <pc:spChg chg="mod">
          <ac:chgData name="Weifeng Xu" userId="e7aed605-a3dd-4d5a-a692-a87037af107b" providerId="ADAL" clId="{AA256C9C-DD0A-4A24-AECC-DADA2E819996}" dt="2021-03-12T14:20:13.360" v="11574" actId="20577"/>
          <ac:spMkLst>
            <pc:docMk/>
            <pc:sldMk cId="3237227748" sldId="307"/>
            <ac:spMk id="2" creationId="{FF2F27BE-4EA2-4524-8599-EDE4D466B612}"/>
          </ac:spMkLst>
        </pc:spChg>
        <pc:picChg chg="add mod">
          <ac:chgData name="Weifeng Xu" userId="e7aed605-a3dd-4d5a-a692-a87037af107b" providerId="ADAL" clId="{AA256C9C-DD0A-4A24-AECC-DADA2E819996}" dt="2021-03-03T20:09:12.589" v="7374" actId="1076"/>
          <ac:picMkLst>
            <pc:docMk/>
            <pc:sldMk cId="3237227748" sldId="307"/>
            <ac:picMk id="4" creationId="{5F0734B1-DB38-4EEA-B6BC-87F4C1F4718A}"/>
          </ac:picMkLst>
        </pc:picChg>
        <pc:cxnChg chg="add mod">
          <ac:chgData name="Weifeng Xu" userId="e7aed605-a3dd-4d5a-a692-a87037af107b" providerId="ADAL" clId="{AA256C9C-DD0A-4A24-AECC-DADA2E819996}" dt="2021-03-03T23:59:13.403" v="7397" actId="13822"/>
          <ac:cxnSpMkLst>
            <pc:docMk/>
            <pc:sldMk cId="3237227748" sldId="307"/>
            <ac:cxnSpMk id="6" creationId="{F4E9F194-ED37-4A08-AAB1-E6B7ED7CA724}"/>
          </ac:cxnSpMkLst>
        </pc:cxnChg>
        <pc:cxnChg chg="add mod">
          <ac:chgData name="Weifeng Xu" userId="e7aed605-a3dd-4d5a-a692-a87037af107b" providerId="ADAL" clId="{AA256C9C-DD0A-4A24-AECC-DADA2E819996}" dt="2021-03-03T23:59:22.375" v="7399" actId="13822"/>
          <ac:cxnSpMkLst>
            <pc:docMk/>
            <pc:sldMk cId="3237227748" sldId="307"/>
            <ac:cxnSpMk id="8" creationId="{CBF35393-5183-4DA1-8998-93AC6BC48A9B}"/>
          </ac:cxnSpMkLst>
        </pc:cxnChg>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pChg chg="del">
          <ac:chgData name="Weifeng Xu" userId="e7aed605-a3dd-4d5a-a692-a87037af107b" providerId="ADAL" clId="{AA256C9C-DD0A-4A24-AECC-DADA2E819996}" dt="2021-03-04T01:19:12.513" v="7821" actId="700"/>
          <ac:spMkLst>
            <pc:docMk/>
            <pc:sldMk cId="1577270902" sldId="308"/>
            <ac:spMk id="2" creationId="{9E6AE246-1183-4C53-A4C0-BA7FC35514FB}"/>
          </ac:spMkLst>
        </pc:spChg>
        <pc:spChg chg="del">
          <ac:chgData name="Weifeng Xu" userId="e7aed605-a3dd-4d5a-a692-a87037af107b" providerId="ADAL" clId="{AA256C9C-DD0A-4A24-AECC-DADA2E819996}" dt="2021-03-04T01:19:12.513" v="7821" actId="700"/>
          <ac:spMkLst>
            <pc:docMk/>
            <pc:sldMk cId="1577270902" sldId="308"/>
            <ac:spMk id="3" creationId="{8483DAC6-39E4-42B8-B845-E271FFBE3190}"/>
          </ac:spMkLst>
        </pc:spChg>
        <pc:spChg chg="add mod">
          <ac:chgData name="Weifeng Xu" userId="e7aed605-a3dd-4d5a-a692-a87037af107b" providerId="ADAL" clId="{AA256C9C-DD0A-4A24-AECC-DADA2E819996}" dt="2021-03-04T01:40:04.424" v="7941" actId="313"/>
          <ac:spMkLst>
            <pc:docMk/>
            <pc:sldMk cId="1577270902" sldId="308"/>
            <ac:spMk id="13" creationId="{D8DB8D5E-648F-4D2B-9490-62D92BD2FC27}"/>
          </ac:spMkLst>
        </pc:spChg>
        <pc:picChg chg="add mod">
          <ac:chgData name="Weifeng Xu" userId="e7aed605-a3dd-4d5a-a692-a87037af107b" providerId="ADAL" clId="{AA256C9C-DD0A-4A24-AECC-DADA2E819996}" dt="2021-03-04T01:23:04.200" v="7823" actId="26606"/>
          <ac:picMkLst>
            <pc:docMk/>
            <pc:sldMk cId="1577270902" sldId="308"/>
            <ac:picMk id="5" creationId="{F3AEC9A9-5349-44CE-9DA1-AB41DFE556F8}"/>
          </ac:picMkLst>
        </pc:picChg>
        <pc:cxnChg chg="add mod">
          <ac:chgData name="Weifeng Xu" userId="e7aed605-a3dd-4d5a-a692-a87037af107b" providerId="ADAL" clId="{AA256C9C-DD0A-4A24-AECC-DADA2E819996}" dt="2021-03-04T01:26:51.682" v="7830" actId="14100"/>
          <ac:cxnSpMkLst>
            <pc:docMk/>
            <pc:sldMk cId="1577270902" sldId="308"/>
            <ac:cxnSpMk id="7" creationId="{0C2D685D-5251-48D9-A846-E688A53BE7B3}"/>
          </ac:cxnSpMkLst>
        </pc:cxnChg>
        <pc:cxnChg chg="add mod">
          <ac:chgData name="Weifeng Xu" userId="e7aed605-a3dd-4d5a-a692-a87037af107b" providerId="ADAL" clId="{AA256C9C-DD0A-4A24-AECC-DADA2E819996}" dt="2021-03-04T01:27:00.291" v="7831" actId="14100"/>
          <ac:cxnSpMkLst>
            <pc:docMk/>
            <pc:sldMk cId="1577270902" sldId="308"/>
            <ac:cxnSpMk id="10" creationId="{CE8CB8EA-7B73-4A17-9F23-44F86C60AE36}"/>
          </ac:cxnSpMkLst>
        </pc:cxnChg>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pChg chg="add mod">
          <ac:chgData name="Weifeng Xu" userId="e7aed605-a3dd-4d5a-a692-a87037af107b" providerId="ADAL" clId="{AA256C9C-DD0A-4A24-AECC-DADA2E819996}" dt="2021-03-06T00:53:17.866" v="10632" actId="20577"/>
          <ac:spMkLst>
            <pc:docMk/>
            <pc:sldMk cId="181172030" sldId="309"/>
            <ac:spMk id="2" creationId="{636B3294-DFA6-47DE-AFA1-8091D642F736}"/>
          </ac:spMkLst>
        </pc:spChg>
        <pc:spChg chg="add mod">
          <ac:chgData name="Weifeng Xu" userId="e7aed605-a3dd-4d5a-a692-a87037af107b" providerId="ADAL" clId="{AA256C9C-DD0A-4A24-AECC-DADA2E819996}" dt="2021-03-05T14:59:01.699" v="9859" actId="20577"/>
          <ac:spMkLst>
            <pc:docMk/>
            <pc:sldMk cId="181172030" sldId="309"/>
            <ac:spMk id="3" creationId="{3ED6BF19-097A-48D9-AC12-099FA37DB709}"/>
          </ac:spMkLst>
        </pc:spChg>
      </pc:sldChg>
      <pc:sldChg chg="addSp modSp new mod modNotesTx">
        <pc:chgData name="Weifeng Xu" userId="e7aed605-a3dd-4d5a-a692-a87037af107b" providerId="ADAL" clId="{AA256C9C-DD0A-4A24-AECC-DADA2E819996}" dt="2021-03-12T14:34:48.733" v="11598" actId="20577"/>
        <pc:sldMkLst>
          <pc:docMk/>
          <pc:sldMk cId="1809058598" sldId="310"/>
        </pc:sldMkLst>
        <pc:spChg chg="add mod">
          <ac:chgData name="Weifeng Xu" userId="e7aed605-a3dd-4d5a-a692-a87037af107b" providerId="ADAL" clId="{AA256C9C-DD0A-4A24-AECC-DADA2E819996}" dt="2021-03-12T14:34:48.733" v="11598" actId="20577"/>
          <ac:spMkLst>
            <pc:docMk/>
            <pc:sldMk cId="1809058598" sldId="310"/>
            <ac:spMk id="4" creationId="{75B4B96E-BCFA-40B2-8153-EC11676FFBB4}"/>
          </ac:spMkLst>
        </pc:spChg>
        <pc:spChg chg="add mod">
          <ac:chgData name="Weifeng Xu" userId="e7aed605-a3dd-4d5a-a692-a87037af107b" providerId="ADAL" clId="{AA256C9C-DD0A-4A24-AECC-DADA2E819996}" dt="2021-03-04T01:43:23.884" v="8111" actId="207"/>
          <ac:spMkLst>
            <pc:docMk/>
            <pc:sldMk cId="1809058598" sldId="310"/>
            <ac:spMk id="5" creationId="{5A6DBFC8-C76A-4535-991B-C982FBC9BA91}"/>
          </ac:spMkLst>
        </pc:spChg>
        <pc:picChg chg="add mod">
          <ac:chgData name="Weifeng Xu" userId="e7aed605-a3dd-4d5a-a692-a87037af107b" providerId="ADAL" clId="{AA256C9C-DD0A-4A24-AECC-DADA2E819996}" dt="2021-03-04T01:39:49.323" v="7940" actId="1076"/>
          <ac:picMkLst>
            <pc:docMk/>
            <pc:sldMk cId="1809058598" sldId="310"/>
            <ac:picMk id="3" creationId="{0EF6CAFC-0C64-46F3-AA81-38702452BE5C}"/>
          </ac:picMkLst>
        </pc:picChg>
        <pc:cxnChg chg="add mod">
          <ac:chgData name="Weifeng Xu" userId="e7aed605-a3dd-4d5a-a692-a87037af107b" providerId="ADAL" clId="{AA256C9C-DD0A-4A24-AECC-DADA2E819996}" dt="2021-03-04T01:43:36.774" v="8113" actId="13822"/>
          <ac:cxnSpMkLst>
            <pc:docMk/>
            <pc:sldMk cId="1809058598" sldId="310"/>
            <ac:cxnSpMk id="7" creationId="{1F4069AB-58E9-4D3B-9FE0-D4CD7720AA80}"/>
          </ac:cxnSpMkLst>
        </pc:cxnChg>
        <pc:cxnChg chg="add">
          <ac:chgData name="Weifeng Xu" userId="e7aed605-a3dd-4d5a-a692-a87037af107b" providerId="ADAL" clId="{AA256C9C-DD0A-4A24-AECC-DADA2E819996}" dt="2021-03-04T01:43:51.597" v="8114" actId="11529"/>
          <ac:cxnSpMkLst>
            <pc:docMk/>
            <pc:sldMk cId="1809058598" sldId="310"/>
            <ac:cxnSpMk id="9" creationId="{130534AD-4600-4BEA-A636-168790CF73A9}"/>
          </ac:cxnSpMkLst>
        </pc:cxnChg>
      </pc:sldChg>
      <pc:sldChg chg="addSp modSp new mod ord setBg modNotesTx">
        <pc:chgData name="Weifeng Xu" userId="e7aed605-a3dd-4d5a-a692-a87037af107b" providerId="ADAL" clId="{AA256C9C-DD0A-4A24-AECC-DADA2E819996}" dt="2021-03-04T01:52:43.974" v="8121"/>
        <pc:sldMkLst>
          <pc:docMk/>
          <pc:sldMk cId="4192303" sldId="311"/>
        </pc:sldMkLst>
        <pc:picChg chg="add mod">
          <ac:chgData name="Weifeng Xu" userId="e7aed605-a3dd-4d5a-a692-a87037af107b" providerId="ADAL" clId="{AA256C9C-DD0A-4A24-AECC-DADA2E819996}" dt="2021-03-04T01:50:05.008" v="8118" actId="26606"/>
          <ac:picMkLst>
            <pc:docMk/>
            <pc:sldMk cId="4192303" sldId="311"/>
            <ac:picMk id="3" creationId="{0656AE22-B493-4F2F-95E5-EF282C4BE94A}"/>
          </ac:picMkLst>
        </pc:picChg>
      </pc:sldChg>
      <pc:sldChg chg="addSp delSp modSp new mod modClrScheme chgLayout modNotesTx">
        <pc:chgData name="Weifeng Xu" userId="e7aed605-a3dd-4d5a-a692-a87037af107b" providerId="ADAL" clId="{AA256C9C-DD0A-4A24-AECC-DADA2E819996}" dt="2021-03-10T02:42:48.290" v="10997" actId="207"/>
        <pc:sldMkLst>
          <pc:docMk/>
          <pc:sldMk cId="591621681" sldId="312"/>
        </pc:sldMkLst>
        <pc:spChg chg="mod ord">
          <ac:chgData name="Weifeng Xu" userId="e7aed605-a3dd-4d5a-a692-a87037af107b" providerId="ADAL" clId="{AA256C9C-DD0A-4A24-AECC-DADA2E819996}" dt="2021-03-04T14:13:36.393" v="8188" actId="20577"/>
          <ac:spMkLst>
            <pc:docMk/>
            <pc:sldMk cId="591621681" sldId="312"/>
            <ac:spMk id="2" creationId="{E31A1C00-E910-4C86-978A-5C64E2ABBE0D}"/>
          </ac:spMkLst>
        </pc:spChg>
        <pc:spChg chg="add mod ord">
          <ac:chgData name="Weifeng Xu" userId="e7aed605-a3dd-4d5a-a692-a87037af107b" providerId="ADAL" clId="{AA256C9C-DD0A-4A24-AECC-DADA2E819996}" dt="2021-03-10T02:42:48.290" v="10997" actId="207"/>
          <ac:spMkLst>
            <pc:docMk/>
            <pc:sldMk cId="591621681" sldId="312"/>
            <ac:spMk id="5" creationId="{5CA4DBA0-D774-4E78-8CB8-B9433EB8B20B}"/>
          </ac:spMkLst>
        </pc:spChg>
        <pc:picChg chg="add del mod">
          <ac:chgData name="Weifeng Xu" userId="e7aed605-a3dd-4d5a-a692-a87037af107b" providerId="ADAL" clId="{AA256C9C-DD0A-4A24-AECC-DADA2E819996}" dt="2021-03-04T14:12:19.497" v="8173" actId="478"/>
          <ac:picMkLst>
            <pc:docMk/>
            <pc:sldMk cId="591621681" sldId="312"/>
            <ac:picMk id="4" creationId="{612A3164-FC86-4F01-AA09-CA923C6AD76C}"/>
          </ac:picMkLst>
        </pc:picChg>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pChg chg="del mod">
          <ac:chgData name="Weifeng Xu" userId="e7aed605-a3dd-4d5a-a692-a87037af107b" providerId="ADAL" clId="{AA256C9C-DD0A-4A24-AECC-DADA2E819996}" dt="2021-03-04T14:13:55.377" v="8190" actId="700"/>
          <ac:spMkLst>
            <pc:docMk/>
            <pc:sldMk cId="214490323" sldId="313"/>
            <ac:spMk id="2" creationId="{E31A1C00-E910-4C86-978A-5C64E2ABBE0D}"/>
          </ac:spMkLst>
        </pc:spChg>
        <pc:picChg chg="mod">
          <ac:chgData name="Weifeng Xu" userId="e7aed605-a3dd-4d5a-a692-a87037af107b" providerId="ADAL" clId="{AA256C9C-DD0A-4A24-AECC-DADA2E819996}" dt="2021-03-04T14:14:00.727" v="8193" actId="26606"/>
          <ac:picMkLst>
            <pc:docMk/>
            <pc:sldMk cId="214490323" sldId="313"/>
            <ac:picMk id="4" creationId="{612A3164-FC86-4F01-AA09-CA923C6AD76C}"/>
          </ac:picMkLst>
        </pc:picChg>
      </pc:sldChg>
      <pc:sldChg chg="modSp new del mod ord">
        <pc:chgData name="Weifeng Xu" userId="e7aed605-a3dd-4d5a-a692-a87037af107b" providerId="ADAL" clId="{AA256C9C-DD0A-4A24-AECC-DADA2E819996}" dt="2021-03-06T01:10:00.999" v="10634" actId="47"/>
        <pc:sldMkLst>
          <pc:docMk/>
          <pc:sldMk cId="3728242763" sldId="314"/>
        </pc:sldMkLst>
        <pc:spChg chg="mod">
          <ac:chgData name="Weifeng Xu" userId="e7aed605-a3dd-4d5a-a692-a87037af107b" providerId="ADAL" clId="{AA256C9C-DD0A-4A24-AECC-DADA2E819996}" dt="2021-03-04T14:56:51.349" v="8330"/>
          <ac:spMkLst>
            <pc:docMk/>
            <pc:sldMk cId="3728242763" sldId="314"/>
            <ac:spMk id="2" creationId="{3CE814AF-EE12-4493-9709-C3159C23A1D7}"/>
          </ac:spMkLst>
        </pc:spChg>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pChg chg="del mod ord">
          <ac:chgData name="Weifeng Xu" userId="e7aed605-a3dd-4d5a-a692-a87037af107b" providerId="ADAL" clId="{AA256C9C-DD0A-4A24-AECC-DADA2E819996}" dt="2021-03-04T14:56:57.494" v="8332" actId="700"/>
          <ac:spMkLst>
            <pc:docMk/>
            <pc:sldMk cId="3108349625" sldId="315"/>
            <ac:spMk id="2" creationId="{48EAE842-1A16-4F00-AF0F-3576E4669A08}"/>
          </ac:spMkLst>
        </pc:spChg>
        <pc:spChg chg="del mod ord">
          <ac:chgData name="Weifeng Xu" userId="e7aed605-a3dd-4d5a-a692-a87037af107b" providerId="ADAL" clId="{AA256C9C-DD0A-4A24-AECC-DADA2E819996}" dt="2021-03-04T14:56:57.494" v="8332" actId="700"/>
          <ac:spMkLst>
            <pc:docMk/>
            <pc:sldMk cId="3108349625" sldId="315"/>
            <ac:spMk id="3" creationId="{677CCE7F-0E24-48B1-B9DC-7FABA56E8E25}"/>
          </ac:spMkLst>
        </pc:spChg>
        <pc:spChg chg="add mod ord">
          <ac:chgData name="Weifeng Xu" userId="e7aed605-a3dd-4d5a-a692-a87037af107b" providerId="ADAL" clId="{AA256C9C-DD0A-4A24-AECC-DADA2E819996}" dt="2021-03-04T14:57:02.075" v="8334" actId="26606"/>
          <ac:spMkLst>
            <pc:docMk/>
            <pc:sldMk cId="3108349625" sldId="315"/>
            <ac:spMk id="4" creationId="{C4E43325-25D2-4EF3-96BA-F3B52D010903}"/>
          </ac:spMkLst>
        </pc:spChg>
        <pc:spChg chg="add mod ord">
          <ac:chgData name="Weifeng Xu" userId="e7aed605-a3dd-4d5a-a692-a87037af107b" providerId="ADAL" clId="{AA256C9C-DD0A-4A24-AECC-DADA2E819996}" dt="2021-03-04T14:57:02.075" v="8334" actId="26606"/>
          <ac:spMkLst>
            <pc:docMk/>
            <pc:sldMk cId="3108349625" sldId="315"/>
            <ac:spMk id="5" creationId="{9296A5D2-91AB-4822-9DBF-FE527F53D4B5}"/>
          </ac:spMkLst>
        </pc:spChg>
        <pc:spChg chg="add del">
          <ac:chgData name="Weifeng Xu" userId="e7aed605-a3dd-4d5a-a692-a87037af107b" providerId="ADAL" clId="{AA256C9C-DD0A-4A24-AECC-DADA2E819996}" dt="2021-03-04T14:57:02.075" v="8334" actId="26606"/>
          <ac:spMkLst>
            <pc:docMk/>
            <pc:sldMk cId="3108349625" sldId="315"/>
            <ac:spMk id="10" creationId="{6A1473A6-3F22-483E-8A30-80B9D2B14592}"/>
          </ac:spMkLst>
        </pc:spChg>
        <pc:grpChg chg="add del">
          <ac:chgData name="Weifeng Xu" userId="e7aed605-a3dd-4d5a-a692-a87037af107b" providerId="ADAL" clId="{AA256C9C-DD0A-4A24-AECC-DADA2E819996}" dt="2021-03-04T14:57:02.075" v="8334" actId="26606"/>
          <ac:grpSpMkLst>
            <pc:docMk/>
            <pc:sldMk cId="3108349625" sldId="315"/>
            <ac:grpSpMk id="12" creationId="{AA1375E3-3E53-4D75-BAB7-E5929BFCB25F}"/>
          </ac:grpSpMkLst>
        </pc:grpChg>
      </pc:sldChg>
      <pc:sldChg chg="addSp modSp new del mod modClrScheme chgLayout modNotesTx">
        <pc:chgData name="Weifeng Xu" userId="e7aed605-a3dd-4d5a-a692-a87037af107b" providerId="ADAL" clId="{AA256C9C-DD0A-4A24-AECC-DADA2E819996}" dt="2021-03-06T01:16:27.478" v="10647" actId="47"/>
        <pc:sldMkLst>
          <pc:docMk/>
          <pc:sldMk cId="4015681537" sldId="316"/>
        </pc:sldMkLst>
        <pc:spChg chg="mod ord">
          <ac:chgData name="Weifeng Xu" userId="e7aed605-a3dd-4d5a-a692-a87037af107b" providerId="ADAL" clId="{AA256C9C-DD0A-4A24-AECC-DADA2E819996}" dt="2021-03-04T15:57:55.846" v="8684" actId="1076"/>
          <ac:spMkLst>
            <pc:docMk/>
            <pc:sldMk cId="4015681537" sldId="316"/>
            <ac:spMk id="2" creationId="{1E7AD1DD-41C5-49D1-9394-E933EE31404D}"/>
          </ac:spMkLst>
        </pc:spChg>
        <pc:spChg chg="add mod ord">
          <ac:chgData name="Weifeng Xu" userId="e7aed605-a3dd-4d5a-a692-a87037af107b" providerId="ADAL" clId="{AA256C9C-DD0A-4A24-AECC-DADA2E819996}" dt="2021-03-04T16:45:39.384" v="9017" actId="6549"/>
          <ac:spMkLst>
            <pc:docMk/>
            <pc:sldMk cId="4015681537" sldId="316"/>
            <ac:spMk id="3" creationId="{B51AA8A5-F9F9-4D9E-8702-6E0F84B1E989}"/>
          </ac:spMkLst>
        </pc:spChg>
        <pc:spChg chg="add mod">
          <ac:chgData name="Weifeng Xu" userId="e7aed605-a3dd-4d5a-a692-a87037af107b" providerId="ADAL" clId="{AA256C9C-DD0A-4A24-AECC-DADA2E819996}" dt="2021-03-04T15:58:53.602" v="8781" actId="1035"/>
          <ac:spMkLst>
            <pc:docMk/>
            <pc:sldMk cId="4015681537" sldId="316"/>
            <ac:spMk id="4" creationId="{6EBF047C-B7C7-4EF7-B92E-6590BBA5F433}"/>
          </ac:spMkLst>
        </pc:spChg>
        <pc:spChg chg="add mod">
          <ac:chgData name="Weifeng Xu" userId="e7aed605-a3dd-4d5a-a692-a87037af107b" providerId="ADAL" clId="{AA256C9C-DD0A-4A24-AECC-DADA2E819996}" dt="2021-03-04T15:54:29.425" v="8637" actId="14100"/>
          <ac:spMkLst>
            <pc:docMk/>
            <pc:sldMk cId="4015681537" sldId="316"/>
            <ac:spMk id="6" creationId="{3A18E43F-C7B6-451F-AA00-236143E13747}"/>
          </ac:spMkLst>
        </pc:spChg>
        <pc:spChg chg="add mod">
          <ac:chgData name="Weifeng Xu" userId="e7aed605-a3dd-4d5a-a692-a87037af107b" providerId="ADAL" clId="{AA256C9C-DD0A-4A24-AECC-DADA2E819996}" dt="2021-03-04T15:58:07.283" v="8760" actId="1036"/>
          <ac:spMkLst>
            <pc:docMk/>
            <pc:sldMk cId="4015681537" sldId="316"/>
            <ac:spMk id="13" creationId="{52BC6142-51AA-42C1-B901-D90A9A132502}"/>
          </ac:spMkLst>
        </pc:spChg>
        <pc:spChg chg="add mod">
          <ac:chgData name="Weifeng Xu" userId="e7aed605-a3dd-4d5a-a692-a87037af107b" providerId="ADAL" clId="{AA256C9C-DD0A-4A24-AECC-DADA2E819996}" dt="2021-03-04T15:58:07.283" v="8760" actId="1036"/>
          <ac:spMkLst>
            <pc:docMk/>
            <pc:sldMk cId="4015681537" sldId="316"/>
            <ac:spMk id="14" creationId="{52117774-F6FD-49B0-8E0A-3204BC1AC29F}"/>
          </ac:spMkLst>
        </pc:spChg>
        <pc:spChg chg="add mod">
          <ac:chgData name="Weifeng Xu" userId="e7aed605-a3dd-4d5a-a692-a87037af107b" providerId="ADAL" clId="{AA256C9C-DD0A-4A24-AECC-DADA2E819996}" dt="2021-03-04T15:58:07.283" v="8760" actId="1036"/>
          <ac:spMkLst>
            <pc:docMk/>
            <pc:sldMk cId="4015681537" sldId="316"/>
            <ac:spMk id="17" creationId="{A14F4EA9-E13C-43CB-A3C7-A60B57C4FD01}"/>
          </ac:spMkLst>
        </pc:spChg>
        <pc:spChg chg="add mod">
          <ac:chgData name="Weifeng Xu" userId="e7aed605-a3dd-4d5a-a692-a87037af107b" providerId="ADAL" clId="{AA256C9C-DD0A-4A24-AECC-DADA2E819996}" dt="2021-03-04T16:07:24.552" v="8815" actId="207"/>
          <ac:spMkLst>
            <pc:docMk/>
            <pc:sldMk cId="4015681537" sldId="316"/>
            <ac:spMk id="22" creationId="{76881352-8445-4ED8-A0B1-6BA8C2162127}"/>
          </ac:spMkLst>
        </pc:spChg>
        <pc:spChg chg="add mod">
          <ac:chgData name="Weifeng Xu" userId="e7aed605-a3dd-4d5a-a692-a87037af107b" providerId="ADAL" clId="{AA256C9C-DD0A-4A24-AECC-DADA2E819996}" dt="2021-03-04T15:59:39.621" v="8796" actId="1076"/>
          <ac:spMkLst>
            <pc:docMk/>
            <pc:sldMk cId="4015681537" sldId="316"/>
            <ac:spMk id="25" creationId="{150B627A-6784-4127-8206-2747DAA82FFD}"/>
          </ac:spMkLst>
        </pc:spChg>
        <pc:spChg chg="add mod">
          <ac:chgData name="Weifeng Xu" userId="e7aed605-a3dd-4d5a-a692-a87037af107b" providerId="ADAL" clId="{AA256C9C-DD0A-4A24-AECC-DADA2E819996}" dt="2021-03-04T16:06:41.996" v="8808" actId="207"/>
          <ac:spMkLst>
            <pc:docMk/>
            <pc:sldMk cId="4015681537" sldId="316"/>
            <ac:spMk id="26" creationId="{29702971-FBAE-4976-8484-7E32DB8B9C1F}"/>
          </ac:spMkLst>
        </pc:spChg>
        <pc:spChg chg="add mod">
          <ac:chgData name="Weifeng Xu" userId="e7aed605-a3dd-4d5a-a692-a87037af107b" providerId="ADAL" clId="{AA256C9C-DD0A-4A24-AECC-DADA2E819996}" dt="2021-03-04T15:59:49.155" v="8798" actId="1076"/>
          <ac:spMkLst>
            <pc:docMk/>
            <pc:sldMk cId="4015681537" sldId="316"/>
            <ac:spMk id="27" creationId="{F3D8E559-362E-4CB3-A686-D9027D55AEFA}"/>
          </ac:spMkLst>
        </pc:spChg>
        <pc:spChg chg="add mod">
          <ac:chgData name="Weifeng Xu" userId="e7aed605-a3dd-4d5a-a692-a87037af107b" providerId="ADAL" clId="{AA256C9C-DD0A-4A24-AECC-DADA2E819996}" dt="2021-03-04T16:06:55.353" v="8814" actId="20577"/>
          <ac:spMkLst>
            <pc:docMk/>
            <pc:sldMk cId="4015681537" sldId="316"/>
            <ac:spMk id="29" creationId="{44D8D561-EA55-4CD3-B43D-544EEF47968C}"/>
          </ac:spMkLst>
        </pc:spChg>
        <pc:spChg chg="add mod">
          <ac:chgData name="Weifeng Xu" userId="e7aed605-a3dd-4d5a-a692-a87037af107b" providerId="ADAL" clId="{AA256C9C-DD0A-4A24-AECC-DADA2E819996}" dt="2021-03-04T16:28:14.023" v="8879" actId="20577"/>
          <ac:spMkLst>
            <pc:docMk/>
            <pc:sldMk cId="4015681537" sldId="316"/>
            <ac:spMk id="31" creationId="{F3DF8715-2A39-4FDD-8DF3-9C4E21D51C1D}"/>
          </ac:spMkLst>
        </pc:spChg>
        <pc:spChg chg="add mod">
          <ac:chgData name="Weifeng Xu" userId="e7aed605-a3dd-4d5a-a692-a87037af107b" providerId="ADAL" clId="{AA256C9C-DD0A-4A24-AECC-DADA2E819996}" dt="2021-03-04T16:25:45.970" v="8874" actId="14100"/>
          <ac:spMkLst>
            <pc:docMk/>
            <pc:sldMk cId="4015681537" sldId="316"/>
            <ac:spMk id="33" creationId="{AC70E301-5646-49A1-B169-88D0E406C090}"/>
          </ac:spMkLst>
        </pc:spChg>
        <pc:spChg chg="add mod">
          <ac:chgData name="Weifeng Xu" userId="e7aed605-a3dd-4d5a-a692-a87037af107b" providerId="ADAL" clId="{AA256C9C-DD0A-4A24-AECC-DADA2E819996}" dt="2021-03-04T16:27:55.864" v="8878" actId="6549"/>
          <ac:spMkLst>
            <pc:docMk/>
            <pc:sldMk cId="4015681537" sldId="316"/>
            <ac:spMk id="35" creationId="{138C6A3F-F150-4357-80FA-91AA00079150}"/>
          </ac:spMkLst>
        </pc:spChg>
        <pc:picChg chg="add mod">
          <ac:chgData name="Weifeng Xu" userId="e7aed605-a3dd-4d5a-a692-a87037af107b" providerId="ADAL" clId="{AA256C9C-DD0A-4A24-AECC-DADA2E819996}" dt="2021-03-04T15:53:02.719" v="8595" actId="1076"/>
          <ac:picMkLst>
            <pc:docMk/>
            <pc:sldMk cId="4015681537" sldId="316"/>
            <ac:picMk id="1026" creationId="{829A28D2-8942-48DA-8C3B-EF32A3CCC497}"/>
          </ac:picMkLst>
        </pc:picChg>
        <pc:cxnChg chg="add mod">
          <ac:chgData name="Weifeng Xu" userId="e7aed605-a3dd-4d5a-a692-a87037af107b" providerId="ADAL" clId="{AA256C9C-DD0A-4A24-AECC-DADA2E819996}" dt="2021-03-04T15:59:01.040" v="8782" actId="14100"/>
          <ac:cxnSpMkLst>
            <pc:docMk/>
            <pc:sldMk cId="4015681537" sldId="316"/>
            <ac:cxnSpMk id="7" creationId="{4846ACFD-B387-44AC-A7B8-B72E5015F543}"/>
          </ac:cxnSpMkLst>
        </pc:cxnChg>
        <pc:cxnChg chg="add mod">
          <ac:chgData name="Weifeng Xu" userId="e7aed605-a3dd-4d5a-a692-a87037af107b" providerId="ADAL" clId="{AA256C9C-DD0A-4A24-AECC-DADA2E819996}" dt="2021-03-04T15:58:53.602" v="8781" actId="1035"/>
          <ac:cxnSpMkLst>
            <pc:docMk/>
            <pc:sldMk cId="4015681537" sldId="316"/>
            <ac:cxnSpMk id="9" creationId="{3D40DE85-78CD-4B04-82CA-F530F13D1CE0}"/>
          </ac:cxnSpMkLst>
        </pc:cxnChg>
        <pc:cxnChg chg="add mod">
          <ac:chgData name="Weifeng Xu" userId="e7aed605-a3dd-4d5a-a692-a87037af107b" providerId="ADAL" clId="{AA256C9C-DD0A-4A24-AECC-DADA2E819996}" dt="2021-03-04T15:59:07.926" v="8783" actId="14100"/>
          <ac:cxnSpMkLst>
            <pc:docMk/>
            <pc:sldMk cId="4015681537" sldId="316"/>
            <ac:cxnSpMk id="11" creationId="{759EAC4C-6A1D-4C12-8BE7-4B46EE430E0F}"/>
          </ac:cxnSpMkLst>
        </pc:cxnChg>
        <pc:cxnChg chg="add mod">
          <ac:chgData name="Weifeng Xu" userId="e7aed605-a3dd-4d5a-a692-a87037af107b" providerId="ADAL" clId="{AA256C9C-DD0A-4A24-AECC-DADA2E819996}" dt="2021-03-04T15:58:07.283" v="8760" actId="1036"/>
          <ac:cxnSpMkLst>
            <pc:docMk/>
            <pc:sldMk cId="4015681537" sldId="316"/>
            <ac:cxnSpMk id="15" creationId="{589B4EB8-EE9C-4601-96B8-D64CA8F82870}"/>
          </ac:cxnSpMkLst>
        </pc:cxnChg>
        <pc:cxnChg chg="add mod">
          <ac:chgData name="Weifeng Xu" userId="e7aed605-a3dd-4d5a-a692-a87037af107b" providerId="ADAL" clId="{AA256C9C-DD0A-4A24-AECC-DADA2E819996}" dt="2021-03-04T15:58:07.283" v="8760" actId="1036"/>
          <ac:cxnSpMkLst>
            <pc:docMk/>
            <pc:sldMk cId="4015681537" sldId="316"/>
            <ac:cxnSpMk id="18" creationId="{CBC36275-E60F-447E-8CED-1BA7A9BD5156}"/>
          </ac:cxnSpMkLst>
        </pc:cxnChg>
        <pc:cxnChg chg="add mod">
          <ac:chgData name="Weifeng Xu" userId="e7aed605-a3dd-4d5a-a692-a87037af107b" providerId="ADAL" clId="{AA256C9C-DD0A-4A24-AECC-DADA2E819996}" dt="2021-03-04T15:58:53.602" v="8781" actId="1035"/>
          <ac:cxnSpMkLst>
            <pc:docMk/>
            <pc:sldMk cId="4015681537" sldId="316"/>
            <ac:cxnSpMk id="21" creationId="{23A3C6BD-C034-4E07-8C7F-F5C8C968CFA3}"/>
          </ac:cxnSpMkLst>
        </pc:cxnChg>
      </pc:sldChg>
      <pc:sldChg chg="addSp delSp modSp new del mod modClrScheme chgLayout modNotesTx">
        <pc:chgData name="Weifeng Xu" userId="e7aed605-a3dd-4d5a-a692-a87037af107b" providerId="ADAL" clId="{AA256C9C-DD0A-4A24-AECC-DADA2E819996}" dt="2021-03-06T01:16:27.658" v="10648" actId="47"/>
        <pc:sldMkLst>
          <pc:docMk/>
          <pc:sldMk cId="3632309167" sldId="317"/>
        </pc:sldMkLst>
        <pc:spChg chg="mod ord">
          <ac:chgData name="Weifeng Xu" userId="e7aed605-a3dd-4d5a-a692-a87037af107b" providerId="ADAL" clId="{AA256C9C-DD0A-4A24-AECC-DADA2E819996}" dt="2021-03-04T16:33:19.617" v="8882" actId="700"/>
          <ac:spMkLst>
            <pc:docMk/>
            <pc:sldMk cId="3632309167" sldId="317"/>
            <ac:spMk id="2" creationId="{FC8E4AD6-1C8F-42DB-8CBB-FAECB5EC9D08}"/>
          </ac:spMkLst>
        </pc:spChg>
        <pc:spChg chg="del">
          <ac:chgData name="Weifeng Xu" userId="e7aed605-a3dd-4d5a-a692-a87037af107b" providerId="ADAL" clId="{AA256C9C-DD0A-4A24-AECC-DADA2E819996}" dt="2021-03-04T16:33:19.617" v="8882" actId="700"/>
          <ac:spMkLst>
            <pc:docMk/>
            <pc:sldMk cId="3632309167" sldId="317"/>
            <ac:spMk id="3" creationId="{29BE3B3E-319A-4991-B16F-D928B57F06D8}"/>
          </ac:spMkLst>
        </pc:spChg>
        <pc:spChg chg="add mod">
          <ac:chgData name="Weifeng Xu" userId="e7aed605-a3dd-4d5a-a692-a87037af107b" providerId="ADAL" clId="{AA256C9C-DD0A-4A24-AECC-DADA2E819996}" dt="2021-03-04T16:34:13.476" v="8898" actId="1076"/>
          <ac:spMkLst>
            <pc:docMk/>
            <pc:sldMk cId="3632309167" sldId="317"/>
            <ac:spMk id="6" creationId="{987A5DFC-315F-420A-AA28-A53752DBE547}"/>
          </ac:spMkLst>
        </pc:spChg>
        <pc:picChg chg="add mod">
          <ac:chgData name="Weifeng Xu" userId="e7aed605-a3dd-4d5a-a692-a87037af107b" providerId="ADAL" clId="{AA256C9C-DD0A-4A24-AECC-DADA2E819996}" dt="2021-03-04T16:33:38.931" v="8886" actId="1076"/>
          <ac:picMkLst>
            <pc:docMk/>
            <pc:sldMk cId="3632309167" sldId="317"/>
            <ac:picMk id="2050" creationId="{9785B0E6-A1CB-405D-81A4-013028A62F31}"/>
          </ac:picMkLst>
        </pc:picChg>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pChg chg="mod ord">
          <ac:chgData name="Weifeng Xu" userId="e7aed605-a3dd-4d5a-a692-a87037af107b" providerId="ADAL" clId="{AA256C9C-DD0A-4A24-AECC-DADA2E819996}" dt="2021-03-04T20:06:08.712" v="9214" actId="26606"/>
          <ac:spMkLst>
            <pc:docMk/>
            <pc:sldMk cId="3337387503" sldId="318"/>
            <ac:spMk id="2" creationId="{86863385-441E-4CDB-A324-D740F6B05E36}"/>
          </ac:spMkLst>
        </pc:spChg>
        <pc:spChg chg="add mod ord">
          <ac:chgData name="Weifeng Xu" userId="e7aed605-a3dd-4d5a-a692-a87037af107b" providerId="ADAL" clId="{AA256C9C-DD0A-4A24-AECC-DADA2E819996}" dt="2021-03-04T20:06:08.712" v="9214" actId="26606"/>
          <ac:spMkLst>
            <pc:docMk/>
            <pc:sldMk cId="3337387503" sldId="318"/>
            <ac:spMk id="3" creationId="{DCB33D10-342B-4C24-A670-C8D5256EAC6A}"/>
          </ac:spMkLst>
        </pc:spChg>
        <pc:spChg chg="add mod">
          <ac:chgData name="Weifeng Xu" userId="e7aed605-a3dd-4d5a-a692-a87037af107b" providerId="ADAL" clId="{AA256C9C-DD0A-4A24-AECC-DADA2E819996}" dt="2021-03-04T20:09:51.053" v="9244" actId="1076"/>
          <ac:spMkLst>
            <pc:docMk/>
            <pc:sldMk cId="3337387503" sldId="318"/>
            <ac:spMk id="7" creationId="{ECFEF11C-29AD-4336-9C16-F6BB60DC0A73}"/>
          </ac:spMkLst>
        </pc:spChg>
        <pc:spChg chg="add del">
          <ac:chgData name="Weifeng Xu" userId="e7aed605-a3dd-4d5a-a692-a87037af107b" providerId="ADAL" clId="{AA256C9C-DD0A-4A24-AECC-DADA2E819996}" dt="2021-03-04T19:55:12.808" v="9108" actId="26606"/>
          <ac:spMkLst>
            <pc:docMk/>
            <pc:sldMk cId="3337387503" sldId="318"/>
            <ac:spMk id="10" creationId="{5E39A796-BE83-48B1-B33F-35C4A32AAB57}"/>
          </ac:spMkLst>
        </pc:spChg>
        <pc:spChg chg="add del">
          <ac:chgData name="Weifeng Xu" userId="e7aed605-a3dd-4d5a-a692-a87037af107b" providerId="ADAL" clId="{AA256C9C-DD0A-4A24-AECC-DADA2E819996}" dt="2021-03-04T19:55:12.808" v="9108" actId="26606"/>
          <ac:spMkLst>
            <pc:docMk/>
            <pc:sldMk cId="3337387503" sldId="318"/>
            <ac:spMk id="12" creationId="{72F84B47-E267-4194-8194-831DB7B5547F}"/>
          </ac:spMkLst>
        </pc:spChg>
        <pc:spChg chg="add mod">
          <ac:chgData name="Weifeng Xu" userId="e7aed605-a3dd-4d5a-a692-a87037af107b" providerId="ADAL" clId="{AA256C9C-DD0A-4A24-AECC-DADA2E819996}" dt="2021-03-04T20:06:08.712" v="9214" actId="26606"/>
          <ac:spMkLst>
            <pc:docMk/>
            <pc:sldMk cId="3337387503" sldId="318"/>
            <ac:spMk id="13" creationId="{CB58F741-BA50-40F0-838D-2FD5FF080B77}"/>
          </ac:spMkLst>
        </pc:spChg>
        <pc:spChg chg="add del">
          <ac:chgData name="Weifeng Xu" userId="e7aed605-a3dd-4d5a-a692-a87037af107b" providerId="ADAL" clId="{AA256C9C-DD0A-4A24-AECC-DADA2E819996}" dt="2021-03-04T19:55:12.806" v="9107" actId="26606"/>
          <ac:spMkLst>
            <pc:docMk/>
            <pc:sldMk cId="3337387503" sldId="318"/>
            <ac:spMk id="17" creationId="{577D1452-F0B7-431E-9A24-D3F7103D8510}"/>
          </ac:spMkLst>
        </pc:spChg>
        <pc:spChg chg="add del">
          <ac:chgData name="Weifeng Xu" userId="e7aed605-a3dd-4d5a-a692-a87037af107b" providerId="ADAL" clId="{AA256C9C-DD0A-4A24-AECC-DADA2E819996}" dt="2021-03-04T19:55:12.806" v="9107" actId="26606"/>
          <ac:spMkLst>
            <pc:docMk/>
            <pc:sldMk cId="3337387503" sldId="318"/>
            <ac:spMk id="19" creationId="{A660F4F9-5DF5-4F15-BE6A-CD8648BB1148}"/>
          </ac:spMkLst>
        </pc:spChg>
        <pc:spChg chg="add del">
          <ac:chgData name="Weifeng Xu" userId="e7aed605-a3dd-4d5a-a692-a87037af107b" providerId="ADAL" clId="{AA256C9C-DD0A-4A24-AECC-DADA2E819996}" dt="2021-03-04T20:06:08.712" v="9214" actId="26606"/>
          <ac:spMkLst>
            <pc:docMk/>
            <pc:sldMk cId="3337387503" sldId="318"/>
            <ac:spMk id="21" creationId="{46F7435D-E3DB-47B1-BA61-B00ACC83A9DE}"/>
          </ac:spMkLst>
        </pc:spChg>
        <pc:spChg chg="add del">
          <ac:chgData name="Weifeng Xu" userId="e7aed605-a3dd-4d5a-a692-a87037af107b" providerId="ADAL" clId="{AA256C9C-DD0A-4A24-AECC-DADA2E819996}" dt="2021-03-04T20:06:08.712" v="9214" actId="26606"/>
          <ac:spMkLst>
            <pc:docMk/>
            <pc:sldMk cId="3337387503" sldId="318"/>
            <ac:spMk id="22" creationId="{F263A0B5-F8C4-4116-809F-78A768EA79A6}"/>
          </ac:spMkLst>
        </pc:spChg>
        <pc:spChg chg="add del">
          <ac:chgData name="Weifeng Xu" userId="e7aed605-a3dd-4d5a-a692-a87037af107b" providerId="ADAL" clId="{AA256C9C-DD0A-4A24-AECC-DADA2E819996}" dt="2021-03-04T20:06:08.712" v="9214" actId="26606"/>
          <ac:spMkLst>
            <pc:docMk/>
            <pc:sldMk cId="3337387503" sldId="318"/>
            <ac:spMk id="24" creationId="{1C574E90-1949-4924-B663-AEA13DB7910B}"/>
          </ac:spMkLst>
        </pc:spChg>
        <pc:spChg chg="add del">
          <ac:chgData name="Weifeng Xu" userId="e7aed605-a3dd-4d5a-a692-a87037af107b" providerId="ADAL" clId="{AA256C9C-DD0A-4A24-AECC-DADA2E819996}" dt="2021-03-04T20:06:08.712" v="9214" actId="26606"/>
          <ac:spMkLst>
            <pc:docMk/>
            <pc:sldMk cId="3337387503" sldId="318"/>
            <ac:spMk id="25" creationId="{3CD1EA40-7116-4FCB-9369-70F29FAA91EC}"/>
          </ac:spMkLst>
        </pc:spChg>
        <pc:spChg chg="add del">
          <ac:chgData name="Weifeng Xu" userId="e7aed605-a3dd-4d5a-a692-a87037af107b" providerId="ADAL" clId="{AA256C9C-DD0A-4A24-AECC-DADA2E819996}" dt="2021-03-04T20:05:58.799" v="9212" actId="26606"/>
          <ac:spMkLst>
            <pc:docMk/>
            <pc:sldMk cId="3337387503" sldId="318"/>
            <ac:spMk id="27" creationId="{787900AF-3ED0-4C02-A309-3984EBBD202C}"/>
          </ac:spMkLst>
        </pc:spChg>
        <pc:spChg chg="add del">
          <ac:chgData name="Weifeng Xu" userId="e7aed605-a3dd-4d5a-a692-a87037af107b" providerId="ADAL" clId="{AA256C9C-DD0A-4A24-AECC-DADA2E819996}" dt="2021-03-04T20:05:58.799" v="9212" actId="26606"/>
          <ac:spMkLst>
            <pc:docMk/>
            <pc:sldMk cId="3337387503" sldId="318"/>
            <ac:spMk id="29" creationId="{8DEDEE5C-3126-4336-A7D4-9277AF5A04B4}"/>
          </ac:spMkLst>
        </pc:spChg>
        <pc:spChg chg="add del">
          <ac:chgData name="Weifeng Xu" userId="e7aed605-a3dd-4d5a-a692-a87037af107b" providerId="ADAL" clId="{AA256C9C-DD0A-4A24-AECC-DADA2E819996}" dt="2021-03-04T20:06:08.712" v="9214" actId="26606"/>
          <ac:spMkLst>
            <pc:docMk/>
            <pc:sldMk cId="3337387503" sldId="318"/>
            <ac:spMk id="31" creationId="{D9F5512A-48E1-4C07-B75E-3CCC517B6804}"/>
          </ac:spMkLst>
        </pc:spChg>
        <pc:spChg chg="add del">
          <ac:chgData name="Weifeng Xu" userId="e7aed605-a3dd-4d5a-a692-a87037af107b" providerId="ADAL" clId="{AA256C9C-DD0A-4A24-AECC-DADA2E819996}" dt="2021-03-04T20:06:08.712" v="9214" actId="26606"/>
          <ac:spMkLst>
            <pc:docMk/>
            <pc:sldMk cId="3337387503" sldId="318"/>
            <ac:spMk id="55" creationId="{A5271697-90F1-4A23-8EF2-0179F2EAFACB}"/>
          </ac:spMkLst>
        </pc:spChg>
        <pc:grpChg chg="add del">
          <ac:chgData name="Weifeng Xu" userId="e7aed605-a3dd-4d5a-a692-a87037af107b" providerId="ADAL" clId="{AA256C9C-DD0A-4A24-AECC-DADA2E819996}" dt="2021-03-04T20:06:08.712" v="9214" actId="26606"/>
          <ac:grpSpMkLst>
            <pc:docMk/>
            <pc:sldMk cId="3337387503" sldId="318"/>
            <ac:grpSpMk id="33" creationId="{9CF1CD8B-D430-49E7-8630-84152C414EAC}"/>
          </ac:grpSpMkLst>
        </pc:grpChg>
        <pc:picChg chg="add mod">
          <ac:chgData name="Weifeng Xu" userId="e7aed605-a3dd-4d5a-a692-a87037af107b" providerId="ADAL" clId="{AA256C9C-DD0A-4A24-AECC-DADA2E819996}" dt="2021-03-04T20:06:08.712" v="9214" actId="26606"/>
          <ac:picMkLst>
            <pc:docMk/>
            <pc:sldMk cId="3337387503" sldId="318"/>
            <ac:picMk id="5" creationId="{BCACFC6F-0EC3-45FC-AA4F-35BE7318AF98}"/>
          </ac:picMkLst>
        </pc:picChg>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pChg chg="del">
          <ac:chgData name="Weifeng Xu" userId="e7aed605-a3dd-4d5a-a692-a87037af107b" providerId="ADAL" clId="{AA256C9C-DD0A-4A24-AECC-DADA2E819996}" dt="2021-03-04T19:58:55.256" v="9167" actId="700"/>
          <ac:spMkLst>
            <pc:docMk/>
            <pc:sldMk cId="2446382234" sldId="319"/>
            <ac:spMk id="2" creationId="{B3A1CC81-48E9-4320-AC27-BD831670174F}"/>
          </ac:spMkLst>
        </pc:spChg>
        <pc:spChg chg="del">
          <ac:chgData name="Weifeng Xu" userId="e7aed605-a3dd-4d5a-a692-a87037af107b" providerId="ADAL" clId="{AA256C9C-DD0A-4A24-AECC-DADA2E819996}" dt="2021-03-04T19:58:55.256" v="9167" actId="700"/>
          <ac:spMkLst>
            <pc:docMk/>
            <pc:sldMk cId="2446382234" sldId="319"/>
            <ac:spMk id="3" creationId="{C70B6553-6E87-46CA-9834-EC7AC2635A49}"/>
          </ac:spMkLst>
        </pc:spChg>
        <pc:spChg chg="add mod">
          <ac:chgData name="Weifeng Xu" userId="e7aed605-a3dd-4d5a-a692-a87037af107b" providerId="ADAL" clId="{AA256C9C-DD0A-4A24-AECC-DADA2E819996}" dt="2021-03-04T20:02:26.656" v="9210" actId="5793"/>
          <ac:spMkLst>
            <pc:docMk/>
            <pc:sldMk cId="2446382234" sldId="319"/>
            <ac:spMk id="5" creationId="{30F094FB-F93E-4D74-8CDE-BD9580E4F361}"/>
          </ac:spMkLst>
        </pc:spChg>
      </pc:sldChg>
      <pc:sldChg chg="addSp modSp new mod modNotesTx">
        <pc:chgData name="Weifeng Xu" userId="e7aed605-a3dd-4d5a-a692-a87037af107b" providerId="ADAL" clId="{AA256C9C-DD0A-4A24-AECC-DADA2E819996}" dt="2021-03-06T00:50:45.150" v="10627" actId="20577"/>
        <pc:sldMkLst>
          <pc:docMk/>
          <pc:sldMk cId="3877897741" sldId="320"/>
        </pc:sldMkLst>
        <pc:spChg chg="mod">
          <ac:chgData name="Weifeng Xu" userId="e7aed605-a3dd-4d5a-a692-a87037af107b" providerId="ADAL" clId="{AA256C9C-DD0A-4A24-AECC-DADA2E819996}" dt="2021-03-05T14:59:23.110" v="9863" actId="6549"/>
          <ac:spMkLst>
            <pc:docMk/>
            <pc:sldMk cId="3877897741" sldId="320"/>
            <ac:spMk id="2" creationId="{FC30C3BE-177E-44E4-B985-89413303236B}"/>
          </ac:spMkLst>
        </pc:spChg>
        <pc:spChg chg="mod">
          <ac:chgData name="Weifeng Xu" userId="e7aed605-a3dd-4d5a-a692-a87037af107b" providerId="ADAL" clId="{AA256C9C-DD0A-4A24-AECC-DADA2E819996}" dt="2021-03-06T00:50:45.150" v="10627" actId="20577"/>
          <ac:spMkLst>
            <pc:docMk/>
            <pc:sldMk cId="3877897741" sldId="320"/>
            <ac:spMk id="3" creationId="{E8CFAC1E-B668-4786-B986-A34B2682167E}"/>
          </ac:spMkLst>
        </pc:spChg>
        <pc:spChg chg="add mod">
          <ac:chgData name="Weifeng Xu" userId="e7aed605-a3dd-4d5a-a692-a87037af107b" providerId="ADAL" clId="{AA256C9C-DD0A-4A24-AECC-DADA2E819996}" dt="2021-03-04T22:12:01.478" v="9717" actId="1076"/>
          <ac:spMkLst>
            <pc:docMk/>
            <pc:sldMk cId="3877897741" sldId="320"/>
            <ac:spMk id="5" creationId="{18D857D7-5551-4ECC-9C27-E5E73A583D7F}"/>
          </ac:spMkLst>
        </pc:spChg>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pChg chg="del">
          <ac:chgData name="Weifeng Xu" userId="e7aed605-a3dd-4d5a-a692-a87037af107b" providerId="ADAL" clId="{AA256C9C-DD0A-4A24-AECC-DADA2E819996}" dt="2021-03-05T15:01:02.745" v="9865" actId="700"/>
          <ac:spMkLst>
            <pc:docMk/>
            <pc:sldMk cId="926804527" sldId="321"/>
            <ac:spMk id="2" creationId="{E7D7F251-2AD4-4188-ADC2-602D9FA513B4}"/>
          </ac:spMkLst>
        </pc:spChg>
        <pc:spChg chg="del">
          <ac:chgData name="Weifeng Xu" userId="e7aed605-a3dd-4d5a-a692-a87037af107b" providerId="ADAL" clId="{AA256C9C-DD0A-4A24-AECC-DADA2E819996}" dt="2021-03-05T15:01:02.745" v="9865" actId="700"/>
          <ac:spMkLst>
            <pc:docMk/>
            <pc:sldMk cId="926804527" sldId="321"/>
            <ac:spMk id="3" creationId="{8AC74C73-C79E-42DF-85A8-704474E9F9D0}"/>
          </ac:spMkLst>
        </pc:spChg>
        <pc:spChg chg="add mod">
          <ac:chgData name="Weifeng Xu" userId="e7aed605-a3dd-4d5a-a692-a87037af107b" providerId="ADAL" clId="{AA256C9C-DD0A-4A24-AECC-DADA2E819996}" dt="2021-03-06T00:50:35.757" v="10621" actId="207"/>
          <ac:spMkLst>
            <pc:docMk/>
            <pc:sldMk cId="926804527" sldId="321"/>
            <ac:spMk id="10" creationId="{DF78FD88-9210-403C-BDF5-0F199A8A0056}"/>
          </ac:spMkLst>
        </pc:spChg>
        <pc:spChg chg="add mod">
          <ac:chgData name="Weifeng Xu" userId="e7aed605-a3dd-4d5a-a692-a87037af107b" providerId="ADAL" clId="{AA256C9C-DD0A-4A24-AECC-DADA2E819996}" dt="2021-03-05T19:46:20.855" v="10018" actId="114"/>
          <ac:spMkLst>
            <pc:docMk/>
            <pc:sldMk cId="926804527" sldId="321"/>
            <ac:spMk id="14" creationId="{A37ECA0B-3964-4365-BD61-2E3FBC9BFC02}"/>
          </ac:spMkLst>
        </pc:spChg>
        <pc:picChg chg="add mod">
          <ac:chgData name="Weifeng Xu" userId="e7aed605-a3dd-4d5a-a692-a87037af107b" providerId="ADAL" clId="{AA256C9C-DD0A-4A24-AECC-DADA2E819996}" dt="2021-03-05T19:32:56.317" v="9882" actId="1076"/>
          <ac:picMkLst>
            <pc:docMk/>
            <pc:sldMk cId="926804527" sldId="321"/>
            <ac:picMk id="3" creationId="{C4FFFF74-2B81-41AD-8B03-C7FE75BACBF8}"/>
          </ac:picMkLst>
        </pc:picChg>
        <pc:picChg chg="add mod">
          <ac:chgData name="Weifeng Xu" userId="e7aed605-a3dd-4d5a-a692-a87037af107b" providerId="ADAL" clId="{AA256C9C-DD0A-4A24-AECC-DADA2E819996}" dt="2021-03-05T19:32:51.697" v="9880" actId="1076"/>
          <ac:picMkLst>
            <pc:docMk/>
            <pc:sldMk cId="926804527" sldId="321"/>
            <ac:picMk id="5" creationId="{0843C77F-46AB-4792-BF43-CDE0B0F1631C}"/>
          </ac:picMkLst>
        </pc:picChg>
        <pc:picChg chg="add mod">
          <ac:chgData name="Weifeng Xu" userId="e7aed605-a3dd-4d5a-a692-a87037af107b" providerId="ADAL" clId="{AA256C9C-DD0A-4A24-AECC-DADA2E819996}" dt="2021-03-05T19:33:28.409" v="9887" actId="1440"/>
          <ac:picMkLst>
            <pc:docMk/>
            <pc:sldMk cId="926804527" sldId="321"/>
            <ac:picMk id="9" creationId="{22BFF30B-6415-4856-BC8B-7694701BD1C0}"/>
          </ac:picMkLst>
        </pc:picChg>
        <pc:cxnChg chg="add mod">
          <ac:chgData name="Weifeng Xu" userId="e7aed605-a3dd-4d5a-a692-a87037af107b" providerId="ADAL" clId="{AA256C9C-DD0A-4A24-AECC-DADA2E819996}" dt="2021-03-05T19:32:59.133" v="9883" actId="14100"/>
          <ac:cxnSpMkLst>
            <pc:docMk/>
            <pc:sldMk cId="926804527" sldId="321"/>
            <ac:cxnSpMk id="6" creationId="{EA176E25-4E03-4FD9-8A02-A1E9B1FB567D}"/>
          </ac:cxnSpMkLst>
        </pc:cxnChg>
        <pc:cxnChg chg="add mod">
          <ac:chgData name="Weifeng Xu" userId="e7aed605-a3dd-4d5a-a692-a87037af107b" providerId="ADAL" clId="{AA256C9C-DD0A-4A24-AECC-DADA2E819996}" dt="2021-03-05T19:33:41.835" v="9890" actId="14100"/>
          <ac:cxnSpMkLst>
            <pc:docMk/>
            <pc:sldMk cId="926804527" sldId="321"/>
            <ac:cxnSpMk id="12" creationId="{ACD10356-51A3-469B-8C8F-88817F502E8E}"/>
          </ac:cxnSpMkLst>
        </pc:cxnChg>
      </pc:sldChg>
      <pc:sldChg chg="addSp modSp new mod modNotesTx">
        <pc:chgData name="Weifeng Xu" userId="e7aed605-a3dd-4d5a-a692-a87037af107b" providerId="ADAL" clId="{AA256C9C-DD0A-4A24-AECC-DADA2E819996}" dt="2021-03-08T03:42:52.791" v="10924" actId="313"/>
        <pc:sldMkLst>
          <pc:docMk/>
          <pc:sldMk cId="3506800452" sldId="322"/>
        </pc:sldMkLst>
        <pc:spChg chg="add mod">
          <ac:chgData name="Weifeng Xu" userId="e7aed605-a3dd-4d5a-a692-a87037af107b" providerId="ADAL" clId="{AA256C9C-DD0A-4A24-AECC-DADA2E819996}" dt="2021-03-08T03:41:54.077" v="10839" actId="1076"/>
          <ac:spMkLst>
            <pc:docMk/>
            <pc:sldMk cId="3506800452" sldId="322"/>
            <ac:spMk id="4" creationId="{576AF58F-0844-4457-840F-0BC01EBB4A8F}"/>
          </ac:spMkLst>
        </pc:spChg>
        <pc:spChg chg="add mod">
          <ac:chgData name="Weifeng Xu" userId="e7aed605-a3dd-4d5a-a692-a87037af107b" providerId="ADAL" clId="{AA256C9C-DD0A-4A24-AECC-DADA2E819996}" dt="2021-03-08T03:42:52.791" v="10924" actId="313"/>
          <ac:spMkLst>
            <pc:docMk/>
            <pc:sldMk cId="3506800452" sldId="322"/>
            <ac:spMk id="6" creationId="{07343F42-81DC-4FEE-8EFB-7D7314795E78}"/>
          </ac:spMkLst>
        </pc:spChg>
        <pc:picChg chg="add mod">
          <ac:chgData name="Weifeng Xu" userId="e7aed605-a3dd-4d5a-a692-a87037af107b" providerId="ADAL" clId="{AA256C9C-DD0A-4A24-AECC-DADA2E819996}" dt="2021-03-08T03:40:04.785" v="10716" actId="1076"/>
          <ac:picMkLst>
            <pc:docMk/>
            <pc:sldMk cId="3506800452" sldId="322"/>
            <ac:picMk id="3" creationId="{67810B44-2F80-4642-AB22-57FF22D26696}"/>
          </ac:picMkLst>
        </pc:picChg>
        <pc:picChg chg="add mod">
          <ac:chgData name="Weifeng Xu" userId="e7aed605-a3dd-4d5a-a692-a87037af107b" providerId="ADAL" clId="{AA256C9C-DD0A-4A24-AECC-DADA2E819996}" dt="2021-03-08T03:40:11.121" v="10718" actId="14100"/>
          <ac:picMkLst>
            <pc:docMk/>
            <pc:sldMk cId="3506800452" sldId="322"/>
            <ac:picMk id="5" creationId="{5D2EB6D0-4EEF-4A72-99DA-6A07AF80DD87}"/>
          </ac:picMkLst>
        </pc:picChg>
        <pc:cxnChg chg="add mod">
          <ac:chgData name="Weifeng Xu" userId="e7aed605-a3dd-4d5a-a692-a87037af107b" providerId="ADAL" clId="{AA256C9C-DD0A-4A24-AECC-DADA2E819996}" dt="2021-03-08T03:42:49.206" v="10921" actId="20577"/>
          <ac:cxnSpMkLst>
            <pc:docMk/>
            <pc:sldMk cId="3506800452" sldId="322"/>
            <ac:cxnSpMk id="8" creationId="{FE3A3D14-C690-473C-AEB0-EEB471FE54C7}"/>
          </ac:cxnSpMkLst>
        </pc:cxnChg>
      </pc:sldChg>
      <pc:sldChg chg="addSp delSp modSp new del mod setBg modClrScheme setClrOvrMap chgLayout">
        <pc:chgData name="Weifeng Xu" userId="e7aed605-a3dd-4d5a-a692-a87037af107b" providerId="ADAL" clId="{AA256C9C-DD0A-4A24-AECC-DADA2E819996}" dt="2021-03-06T01:16:27.903" v="10650" actId="47"/>
        <pc:sldMkLst>
          <pc:docMk/>
          <pc:sldMk cId="1212472519" sldId="323"/>
        </pc:sldMkLst>
        <pc:spChg chg="del mod ord">
          <ac:chgData name="Weifeng Xu" userId="e7aed605-a3dd-4d5a-a692-a87037af107b" providerId="ADAL" clId="{AA256C9C-DD0A-4A24-AECC-DADA2E819996}" dt="2021-03-05T20:27:44.242" v="10089" actId="700"/>
          <ac:spMkLst>
            <pc:docMk/>
            <pc:sldMk cId="1212472519" sldId="323"/>
            <ac:spMk id="2" creationId="{66ADCCB0-EDF7-47D1-BEB5-8274C636AB5C}"/>
          </ac:spMkLst>
        </pc:spChg>
        <pc:spChg chg="del mod ord">
          <ac:chgData name="Weifeng Xu" userId="e7aed605-a3dd-4d5a-a692-a87037af107b" providerId="ADAL" clId="{AA256C9C-DD0A-4A24-AECC-DADA2E819996}" dt="2021-03-05T20:27:44.242" v="10089" actId="700"/>
          <ac:spMkLst>
            <pc:docMk/>
            <pc:sldMk cId="1212472519" sldId="323"/>
            <ac:spMk id="3" creationId="{C9F62FA0-1240-4C90-A641-B2AC6BB1EB0B}"/>
          </ac:spMkLst>
        </pc:spChg>
        <pc:spChg chg="add mod ord">
          <ac:chgData name="Weifeng Xu" userId="e7aed605-a3dd-4d5a-a692-a87037af107b" providerId="ADAL" clId="{AA256C9C-DD0A-4A24-AECC-DADA2E819996}" dt="2021-03-05T20:34:57.270" v="10145" actId="26606"/>
          <ac:spMkLst>
            <pc:docMk/>
            <pc:sldMk cId="1212472519" sldId="323"/>
            <ac:spMk id="4" creationId="{9B715B9B-7239-42B1-8017-A362CB67A0E5}"/>
          </ac:spMkLst>
        </pc:spChg>
        <pc:spChg chg="add mod ord">
          <ac:chgData name="Weifeng Xu" userId="e7aed605-a3dd-4d5a-a692-a87037af107b" providerId="ADAL" clId="{AA256C9C-DD0A-4A24-AECC-DADA2E819996}" dt="2021-03-05T20:35:18.409" v="10151" actId="20577"/>
          <ac:spMkLst>
            <pc:docMk/>
            <pc:sldMk cId="1212472519" sldId="323"/>
            <ac:spMk id="5" creationId="{4609788C-24F7-4964-86DD-634A2D22FBE5}"/>
          </ac:spMkLst>
        </pc:spChg>
        <pc:spChg chg="add">
          <ac:chgData name="Weifeng Xu" userId="e7aed605-a3dd-4d5a-a692-a87037af107b" providerId="ADAL" clId="{AA256C9C-DD0A-4A24-AECC-DADA2E819996}" dt="2021-03-05T20:34:57.270" v="10145" actId="26606"/>
          <ac:spMkLst>
            <pc:docMk/>
            <pc:sldMk cId="1212472519" sldId="323"/>
            <ac:spMk id="11" creationId="{F2B38F72-8FC4-4001-8C67-FA6B86DEC767}"/>
          </ac:spMkLst>
        </pc:spChg>
        <pc:picChg chg="add mod">
          <ac:chgData name="Weifeng Xu" userId="e7aed605-a3dd-4d5a-a692-a87037af107b" providerId="ADAL" clId="{AA256C9C-DD0A-4A24-AECC-DADA2E819996}" dt="2021-03-05T20:34:57.270" v="10145" actId="26606"/>
          <ac:picMkLst>
            <pc:docMk/>
            <pc:sldMk cId="1212472519" sldId="323"/>
            <ac:picMk id="6" creationId="{988FD205-89C1-4EB1-B374-0619857D2DE7}"/>
          </ac:picMkLst>
        </pc:picChg>
      </pc:sldChg>
      <pc:sldChg chg="addSp delSp modSp new mod ord modClrScheme chgLayout modNotesTx">
        <pc:chgData name="Weifeng Xu" userId="e7aed605-a3dd-4d5a-a692-a87037af107b" providerId="ADAL" clId="{AA256C9C-DD0A-4A24-AECC-DADA2E819996}" dt="2021-03-12T14:16:55.389" v="11559" actId="207"/>
        <pc:sldMkLst>
          <pc:docMk/>
          <pc:sldMk cId="2142271013" sldId="323"/>
        </pc:sldMkLst>
        <pc:spChg chg="add mod ord">
          <ac:chgData name="Weifeng Xu" userId="e7aed605-a3dd-4d5a-a692-a87037af107b" providerId="ADAL" clId="{AA256C9C-DD0A-4A24-AECC-DADA2E819996}" dt="2021-03-10T04:01:28.567" v="11414" actId="6549"/>
          <ac:spMkLst>
            <pc:docMk/>
            <pc:sldMk cId="2142271013" sldId="323"/>
            <ac:spMk id="2" creationId="{8597EAAB-791D-401C-9769-7822C1EE213B}"/>
          </ac:spMkLst>
        </pc:spChg>
        <pc:spChg chg="add del mod">
          <ac:chgData name="Weifeng Xu" userId="e7aed605-a3dd-4d5a-a692-a87037af107b" providerId="ADAL" clId="{AA256C9C-DD0A-4A24-AECC-DADA2E819996}" dt="2021-03-10T02:54:41.185" v="11065" actId="700"/>
          <ac:spMkLst>
            <pc:docMk/>
            <pc:sldMk cId="2142271013" sldId="323"/>
            <ac:spMk id="3" creationId="{E8C042F1-6CA2-4FAA-8471-76E0CC453F76}"/>
          </ac:spMkLst>
        </pc:spChg>
        <pc:spChg chg="add del mod">
          <ac:chgData name="Weifeng Xu" userId="e7aed605-a3dd-4d5a-a692-a87037af107b" providerId="ADAL" clId="{AA256C9C-DD0A-4A24-AECC-DADA2E819996}" dt="2021-03-10T03:34:22.524" v="11130" actId="478"/>
          <ac:spMkLst>
            <pc:docMk/>
            <pc:sldMk cId="2142271013" sldId="323"/>
            <ac:spMk id="6" creationId="{18336C79-639D-467B-B615-C741FB39FED1}"/>
          </ac:spMkLst>
        </pc:spChg>
        <pc:spChg chg="add mod ord">
          <ac:chgData name="Weifeng Xu" userId="e7aed605-a3dd-4d5a-a692-a87037af107b" providerId="ADAL" clId="{AA256C9C-DD0A-4A24-AECC-DADA2E819996}" dt="2021-03-10T03:54:43.433" v="11293" actId="20577"/>
          <ac:spMkLst>
            <pc:docMk/>
            <pc:sldMk cId="2142271013" sldId="323"/>
            <ac:spMk id="7" creationId="{E0A7AE92-D5E0-442C-ABB5-A88005EA463C}"/>
          </ac:spMkLst>
        </pc:spChg>
        <pc:spChg chg="add del">
          <ac:chgData name="Weifeng Xu" userId="e7aed605-a3dd-4d5a-a692-a87037af107b" providerId="ADAL" clId="{AA256C9C-DD0A-4A24-AECC-DADA2E819996}" dt="2021-03-10T03:49:39.986" v="11268" actId="478"/>
          <ac:spMkLst>
            <pc:docMk/>
            <pc:sldMk cId="2142271013" sldId="323"/>
            <ac:spMk id="12" creationId="{1E64A6B4-E4B2-4E30-86E0-341A7B12458C}"/>
          </ac:spMkLst>
        </pc:spChg>
        <pc:spChg chg="add mod">
          <ac:chgData name="Weifeng Xu" userId="e7aed605-a3dd-4d5a-a692-a87037af107b" providerId="ADAL" clId="{AA256C9C-DD0A-4A24-AECC-DADA2E819996}" dt="2021-03-12T14:16:55.389" v="11559" actId="207"/>
          <ac:spMkLst>
            <pc:docMk/>
            <pc:sldMk cId="2142271013" sldId="323"/>
            <ac:spMk id="14" creationId="{18D7CBEE-8299-4CAE-B0F2-02A5317CB374}"/>
          </ac:spMkLst>
        </pc:spChg>
        <pc:picChg chg="add del mod">
          <ac:chgData name="Weifeng Xu" userId="e7aed605-a3dd-4d5a-a692-a87037af107b" providerId="ADAL" clId="{AA256C9C-DD0A-4A24-AECC-DADA2E819996}" dt="2021-03-10T03:34:20.354" v="11129" actId="478"/>
          <ac:picMkLst>
            <pc:docMk/>
            <pc:sldMk cId="2142271013" sldId="323"/>
            <ac:picMk id="5" creationId="{948A1E8B-D068-41E0-8925-CCF45FA7457D}"/>
          </ac:picMkLst>
        </pc:picChg>
        <pc:picChg chg="add del mod">
          <ac:chgData name="Weifeng Xu" userId="e7aed605-a3dd-4d5a-a692-a87037af107b" providerId="ADAL" clId="{AA256C9C-DD0A-4A24-AECC-DADA2E819996}" dt="2021-03-10T03:49:37.634" v="11266" actId="478"/>
          <ac:picMkLst>
            <pc:docMk/>
            <pc:sldMk cId="2142271013" sldId="323"/>
            <ac:picMk id="9" creationId="{60278C73-A528-4931-8038-CE0B885C53B6}"/>
          </ac:picMkLst>
        </pc:picChg>
        <pc:picChg chg="add del mod">
          <ac:chgData name="Weifeng Xu" userId="e7aed605-a3dd-4d5a-a692-a87037af107b" providerId="ADAL" clId="{AA256C9C-DD0A-4A24-AECC-DADA2E819996}" dt="2021-03-10T03:49:38.601" v="11267" actId="478"/>
          <ac:picMkLst>
            <pc:docMk/>
            <pc:sldMk cId="2142271013" sldId="323"/>
            <ac:picMk id="11" creationId="{CD2CA709-49BD-4662-A62E-7886EA7AA720}"/>
          </ac:picMkLst>
        </pc:picChg>
      </pc:sldChg>
      <pc:sldChg chg="addSp delSp modSp add del mod">
        <pc:chgData name="Weifeng Xu" userId="e7aed605-a3dd-4d5a-a692-a87037af107b" providerId="ADAL" clId="{AA256C9C-DD0A-4A24-AECC-DADA2E819996}" dt="2021-03-06T01:16:28.198" v="10652" actId="47"/>
        <pc:sldMkLst>
          <pc:docMk/>
          <pc:sldMk cId="1474958626" sldId="324"/>
        </pc:sldMkLst>
        <pc:spChg chg="mod">
          <ac:chgData name="Weifeng Xu" userId="e7aed605-a3dd-4d5a-a692-a87037af107b" providerId="ADAL" clId="{AA256C9C-DD0A-4A24-AECC-DADA2E819996}" dt="2021-03-05T21:04:00.509" v="10233" actId="20577"/>
          <ac:spMkLst>
            <pc:docMk/>
            <pc:sldMk cId="1474958626" sldId="324"/>
            <ac:spMk id="2" creationId="{CBEE1C5B-C062-438C-A521-260C194F415F}"/>
          </ac:spMkLst>
        </pc:spChg>
        <pc:spChg chg="mod">
          <ac:chgData name="Weifeng Xu" userId="e7aed605-a3dd-4d5a-a692-a87037af107b" providerId="ADAL" clId="{AA256C9C-DD0A-4A24-AECC-DADA2E819996}" dt="2021-03-05T21:11:47.079" v="10306" actId="14100"/>
          <ac:spMkLst>
            <pc:docMk/>
            <pc:sldMk cId="1474958626" sldId="324"/>
            <ac:spMk id="4" creationId="{801A7380-951B-4617-9F33-2B2F70105770}"/>
          </ac:spMkLst>
        </pc:spChg>
        <pc:spChg chg="add">
          <ac:chgData name="Weifeng Xu" userId="e7aed605-a3dd-4d5a-a692-a87037af107b" providerId="ADAL" clId="{AA256C9C-DD0A-4A24-AECC-DADA2E819996}" dt="2021-03-05T21:04:14.500" v="10236"/>
          <ac:spMkLst>
            <pc:docMk/>
            <pc:sldMk cId="1474958626" sldId="324"/>
            <ac:spMk id="5" creationId="{D38FFF3B-9F32-4459-BBBB-016ACA3C1C41}"/>
          </ac:spMkLst>
        </pc:spChg>
        <pc:picChg chg="del">
          <ac:chgData name="Weifeng Xu" userId="e7aed605-a3dd-4d5a-a692-a87037af107b" providerId="ADAL" clId="{AA256C9C-DD0A-4A24-AECC-DADA2E819996}" dt="2021-03-05T21:04:13.548" v="10235" actId="478"/>
          <ac:picMkLst>
            <pc:docMk/>
            <pc:sldMk cId="1474958626" sldId="324"/>
            <ac:picMk id="3" creationId="{1E22D123-496D-42EB-9A6B-91D499E601E7}"/>
          </ac:picMkLst>
        </pc:picChg>
        <pc:picChg chg="add mod modCrop">
          <ac:chgData name="Weifeng Xu" userId="e7aed605-a3dd-4d5a-a692-a87037af107b" providerId="ADAL" clId="{AA256C9C-DD0A-4A24-AECC-DADA2E819996}" dt="2021-03-05T21:11:48.534" v="10307" actId="1076"/>
          <ac:picMkLst>
            <pc:docMk/>
            <pc:sldMk cId="1474958626" sldId="324"/>
            <ac:picMk id="6" creationId="{A5C05038-CDE9-469E-A558-0F12E19A9A54}"/>
          </ac:picMkLst>
        </pc:picChg>
      </pc:sldChg>
      <pc:sldChg chg="addSp new del mod">
        <pc:chgData name="Weifeng Xu" userId="e7aed605-a3dd-4d5a-a692-a87037af107b" providerId="ADAL" clId="{AA256C9C-DD0A-4A24-AECC-DADA2E819996}" dt="2021-03-10T03:49:28.076" v="11264" actId="47"/>
        <pc:sldMkLst>
          <pc:docMk/>
          <pc:sldMk cId="3719960177" sldId="324"/>
        </pc:sldMkLst>
        <pc:spChg chg="add">
          <ac:chgData name="Weifeng Xu" userId="e7aed605-a3dd-4d5a-a692-a87037af107b" providerId="ADAL" clId="{AA256C9C-DD0A-4A24-AECC-DADA2E819996}" dt="2021-03-10T03:34:02.039" v="11127" actId="22"/>
          <ac:spMkLst>
            <pc:docMk/>
            <pc:sldMk cId="3719960177" sldId="324"/>
            <ac:spMk id="4" creationId="{57F749A4-B962-4109-BF6B-655B84FC94F3}"/>
          </ac:spMkLst>
        </pc:spChg>
      </pc:sldChg>
      <pc:sldChg chg="addSp delSp modSp new del mod modClrScheme chgLayout">
        <pc:chgData name="Weifeng Xu" userId="e7aed605-a3dd-4d5a-a692-a87037af107b" providerId="ADAL" clId="{AA256C9C-DD0A-4A24-AECC-DADA2E819996}" dt="2021-03-06T01:16:28.350" v="10653" actId="47"/>
        <pc:sldMkLst>
          <pc:docMk/>
          <pc:sldMk cId="953707264" sldId="325"/>
        </pc:sldMkLst>
        <pc:spChg chg="del">
          <ac:chgData name="Weifeng Xu" userId="e7aed605-a3dd-4d5a-a692-a87037af107b" providerId="ADAL" clId="{AA256C9C-DD0A-4A24-AECC-DADA2E819996}" dt="2021-03-05T21:13:30.423" v="10309" actId="700"/>
          <ac:spMkLst>
            <pc:docMk/>
            <pc:sldMk cId="953707264" sldId="325"/>
            <ac:spMk id="2" creationId="{D13A6155-8B44-4C04-83F7-7DE6351F3D0E}"/>
          </ac:spMkLst>
        </pc:spChg>
        <pc:spChg chg="del">
          <ac:chgData name="Weifeng Xu" userId="e7aed605-a3dd-4d5a-a692-a87037af107b" providerId="ADAL" clId="{AA256C9C-DD0A-4A24-AECC-DADA2E819996}" dt="2021-03-05T21:13:30.423" v="10309" actId="700"/>
          <ac:spMkLst>
            <pc:docMk/>
            <pc:sldMk cId="953707264" sldId="325"/>
            <ac:spMk id="3" creationId="{51113B5B-F038-49A1-8204-0CC9FAF3B179}"/>
          </ac:spMkLst>
        </pc:spChg>
        <pc:spChg chg="add mod">
          <ac:chgData name="Weifeng Xu" userId="e7aed605-a3dd-4d5a-a692-a87037af107b" providerId="ADAL" clId="{AA256C9C-DD0A-4A24-AECC-DADA2E819996}" dt="2021-03-05T21:18:43.715" v="10341" actId="20577"/>
          <ac:spMkLst>
            <pc:docMk/>
            <pc:sldMk cId="953707264" sldId="325"/>
            <ac:spMk id="5" creationId="{23BA6565-A1B4-49B3-BE2B-068F91720F96}"/>
          </ac:spMkLst>
        </pc:spChg>
        <pc:picChg chg="add mod">
          <ac:chgData name="Weifeng Xu" userId="e7aed605-a3dd-4d5a-a692-a87037af107b" providerId="ADAL" clId="{AA256C9C-DD0A-4A24-AECC-DADA2E819996}" dt="2021-03-05T21:14:58.225" v="10326" actId="1076"/>
          <ac:picMkLst>
            <pc:docMk/>
            <pc:sldMk cId="953707264" sldId="325"/>
            <ac:picMk id="6" creationId="{8934BDF7-B0FB-4D70-93B4-F0035CD58B17}"/>
          </ac:picMkLst>
        </pc:picChg>
      </pc:sldChg>
      <pc:sldChg chg="add del">
        <pc:chgData name="Weifeng Xu" userId="e7aed605-a3dd-4d5a-a692-a87037af107b" providerId="ADAL" clId="{AA256C9C-DD0A-4A24-AECC-DADA2E819996}" dt="2021-03-10T03:58:59.452" v="11380" actId="47"/>
        <pc:sldMkLst>
          <pc:docMk/>
          <pc:sldMk cId="3842439314" sldId="325"/>
        </pc:sldMkLst>
      </pc:sldChg>
      <pc:sldChg chg="addSp delSp modSp new mod modClrScheme chgLayout">
        <pc:chgData name="Weifeng Xu" userId="e7aed605-a3dd-4d5a-a692-a87037af107b" providerId="ADAL" clId="{AA256C9C-DD0A-4A24-AECC-DADA2E819996}" dt="2021-03-10T03:57:52.978" v="11379" actId="20577"/>
        <pc:sldMkLst>
          <pc:docMk/>
          <pc:sldMk cId="3483655428" sldId="326"/>
        </pc:sldMkLst>
        <pc:spChg chg="del">
          <ac:chgData name="Weifeng Xu" userId="e7aed605-a3dd-4d5a-a692-a87037af107b" providerId="ADAL" clId="{AA256C9C-DD0A-4A24-AECC-DADA2E819996}" dt="2021-03-10T03:48:05.140" v="11251" actId="700"/>
          <ac:spMkLst>
            <pc:docMk/>
            <pc:sldMk cId="3483655428" sldId="326"/>
            <ac:spMk id="2" creationId="{813BE877-2706-4D9E-B8EF-ADD972441107}"/>
          </ac:spMkLst>
        </pc:spChg>
        <pc:spChg chg="del">
          <ac:chgData name="Weifeng Xu" userId="e7aed605-a3dd-4d5a-a692-a87037af107b" providerId="ADAL" clId="{AA256C9C-DD0A-4A24-AECC-DADA2E819996}" dt="2021-03-10T03:48:05.140" v="11251" actId="700"/>
          <ac:spMkLst>
            <pc:docMk/>
            <pc:sldMk cId="3483655428" sldId="326"/>
            <ac:spMk id="3" creationId="{7E4D80DA-A021-4601-B901-5B6A324E50DC}"/>
          </ac:spMkLst>
        </pc:spChg>
        <pc:spChg chg="add mod">
          <ac:chgData name="Weifeng Xu" userId="e7aed605-a3dd-4d5a-a692-a87037af107b" providerId="ADAL" clId="{AA256C9C-DD0A-4A24-AECC-DADA2E819996}" dt="2021-03-10T03:57:17.328" v="11358" actId="114"/>
          <ac:spMkLst>
            <pc:docMk/>
            <pc:sldMk cId="3483655428" sldId="326"/>
            <ac:spMk id="6" creationId="{B0E2B9AF-997C-4DB9-A6C5-111084927920}"/>
          </ac:spMkLst>
        </pc:spChg>
        <pc:spChg chg="add mod">
          <ac:chgData name="Weifeng Xu" userId="e7aed605-a3dd-4d5a-a692-a87037af107b" providerId="ADAL" clId="{AA256C9C-DD0A-4A24-AECC-DADA2E819996}" dt="2021-03-10T03:57:52.978" v="11379" actId="20577"/>
          <ac:spMkLst>
            <pc:docMk/>
            <pc:sldMk cId="3483655428" sldId="326"/>
            <ac:spMk id="7" creationId="{F7F6AA76-797A-424B-9DCA-B173F2F938D8}"/>
          </ac:spMkLst>
        </pc:spChg>
        <pc:picChg chg="add mod">
          <ac:chgData name="Weifeng Xu" userId="e7aed605-a3dd-4d5a-a692-a87037af107b" providerId="ADAL" clId="{AA256C9C-DD0A-4A24-AECC-DADA2E819996}" dt="2021-03-10T03:48:50.861" v="11254" actId="14100"/>
          <ac:picMkLst>
            <pc:docMk/>
            <pc:sldMk cId="3483655428" sldId="326"/>
            <ac:picMk id="5" creationId="{80D17226-DDDB-4C07-B8B4-4E66D6E80193}"/>
          </ac:picMkLst>
        </pc:picChg>
      </pc:sldChg>
      <pc:sldChg chg="addSp modSp add del mod">
        <pc:chgData name="Weifeng Xu" userId="e7aed605-a3dd-4d5a-a692-a87037af107b" providerId="ADAL" clId="{AA256C9C-DD0A-4A24-AECC-DADA2E819996}" dt="2021-03-06T01:16:28.488" v="10654" actId="47"/>
        <pc:sldMkLst>
          <pc:docMk/>
          <pc:sldMk cId="4066713324" sldId="326"/>
        </pc:sldMkLst>
        <pc:spChg chg="mod">
          <ac:chgData name="Weifeng Xu" userId="e7aed605-a3dd-4d5a-a692-a87037af107b" providerId="ADAL" clId="{AA256C9C-DD0A-4A24-AECC-DADA2E819996}" dt="2021-03-05T21:21:44.231" v="10357" actId="6549"/>
          <ac:spMkLst>
            <pc:docMk/>
            <pc:sldMk cId="4066713324" sldId="326"/>
            <ac:spMk id="5" creationId="{23BA6565-A1B4-49B3-BE2B-068F91720F96}"/>
          </ac:spMkLst>
        </pc:spChg>
        <pc:picChg chg="add mod">
          <ac:chgData name="Weifeng Xu" userId="e7aed605-a3dd-4d5a-a692-a87037af107b" providerId="ADAL" clId="{AA256C9C-DD0A-4A24-AECC-DADA2E819996}" dt="2021-03-05T21:19:32.301" v="10348"/>
          <ac:picMkLst>
            <pc:docMk/>
            <pc:sldMk cId="4066713324" sldId="326"/>
            <ac:picMk id="3" creationId="{C1DB87E2-0501-4C57-A1C7-366AF9D85153}"/>
          </ac:picMkLst>
        </pc:picChg>
      </pc:sldChg>
      <pc:sldChg chg="addSp delSp modSp add mod modClrScheme chgLayout">
        <pc:chgData name="Weifeng Xu" userId="e7aed605-a3dd-4d5a-a692-a87037af107b" providerId="ADAL" clId="{AA256C9C-DD0A-4A24-AECC-DADA2E819996}" dt="2021-03-10T03:56:48.826" v="11333" actId="1076"/>
        <pc:sldMkLst>
          <pc:docMk/>
          <pc:sldMk cId="1202639279" sldId="327"/>
        </pc:sldMkLst>
        <pc:spChg chg="del mod">
          <ac:chgData name="Weifeng Xu" userId="e7aed605-a3dd-4d5a-a692-a87037af107b" providerId="ADAL" clId="{AA256C9C-DD0A-4A24-AECC-DADA2E819996}" dt="2021-03-10T03:55:14.111" v="11296" actId="700"/>
          <ac:spMkLst>
            <pc:docMk/>
            <pc:sldMk cId="1202639279" sldId="327"/>
            <ac:spMk id="2" creationId="{8597EAAB-791D-401C-9769-7822C1EE213B}"/>
          </ac:spMkLst>
        </pc:spChg>
        <pc:spChg chg="del mod ord">
          <ac:chgData name="Weifeng Xu" userId="e7aed605-a3dd-4d5a-a692-a87037af107b" providerId="ADAL" clId="{AA256C9C-DD0A-4A24-AECC-DADA2E819996}" dt="2021-03-10T03:55:18.017" v="11297" actId="478"/>
          <ac:spMkLst>
            <pc:docMk/>
            <pc:sldMk cId="1202639279" sldId="327"/>
            <ac:spMk id="7" creationId="{E0A7AE92-D5E0-442C-ABB5-A88005EA463C}"/>
          </ac:spMkLst>
        </pc:spChg>
        <pc:spChg chg="add mod">
          <ac:chgData name="Weifeng Xu" userId="e7aed605-a3dd-4d5a-a692-a87037af107b" providerId="ADAL" clId="{AA256C9C-DD0A-4A24-AECC-DADA2E819996}" dt="2021-03-10T03:56:33.286" v="11328" actId="108"/>
          <ac:spMkLst>
            <pc:docMk/>
            <pc:sldMk cId="1202639279" sldId="327"/>
            <ac:spMk id="8" creationId="{1ECBF62C-0753-4A3B-961A-78957B753BFB}"/>
          </ac:spMkLst>
        </pc:spChg>
        <pc:spChg chg="del mod">
          <ac:chgData name="Weifeng Xu" userId="e7aed605-a3dd-4d5a-a692-a87037af107b" providerId="ADAL" clId="{AA256C9C-DD0A-4A24-AECC-DADA2E819996}" dt="2021-03-10T03:55:28.474" v="11300" actId="478"/>
          <ac:spMkLst>
            <pc:docMk/>
            <pc:sldMk cId="1202639279" sldId="327"/>
            <ac:spMk id="12" creationId="{1E64A6B4-E4B2-4E30-86E0-341A7B12458C}"/>
          </ac:spMkLst>
        </pc:spChg>
        <pc:picChg chg="mod">
          <ac:chgData name="Weifeng Xu" userId="e7aed605-a3dd-4d5a-a692-a87037af107b" providerId="ADAL" clId="{AA256C9C-DD0A-4A24-AECC-DADA2E819996}" dt="2021-03-10T03:56:45.141" v="11331" actId="14100"/>
          <ac:picMkLst>
            <pc:docMk/>
            <pc:sldMk cId="1202639279" sldId="327"/>
            <ac:picMk id="9" creationId="{60278C73-A528-4931-8038-CE0B885C53B6}"/>
          </ac:picMkLst>
        </pc:picChg>
        <pc:picChg chg="mod">
          <ac:chgData name="Weifeng Xu" userId="e7aed605-a3dd-4d5a-a692-a87037af107b" providerId="ADAL" clId="{AA256C9C-DD0A-4A24-AECC-DADA2E819996}" dt="2021-03-10T03:56:48.826" v="11333" actId="1076"/>
          <ac:picMkLst>
            <pc:docMk/>
            <pc:sldMk cId="1202639279" sldId="327"/>
            <ac:picMk id="11" creationId="{CD2CA709-49BD-4662-A62E-7886EA7AA720}"/>
          </ac:picMkLst>
        </pc:picChg>
      </pc:sldChg>
      <pc:sldChg chg="addSp modSp add del mod">
        <pc:chgData name="Weifeng Xu" userId="e7aed605-a3dd-4d5a-a692-a87037af107b" providerId="ADAL" clId="{AA256C9C-DD0A-4A24-AECC-DADA2E819996}" dt="2021-03-06T01:16:28.798" v="10656" actId="47"/>
        <pc:sldMkLst>
          <pc:docMk/>
          <pc:sldMk cId="1895418146" sldId="327"/>
        </pc:sldMkLst>
        <pc:spChg chg="mod">
          <ac:chgData name="Weifeng Xu" userId="e7aed605-a3dd-4d5a-a692-a87037af107b" providerId="ADAL" clId="{AA256C9C-DD0A-4A24-AECC-DADA2E819996}" dt="2021-03-05T21:29:22.397" v="10419" actId="20577"/>
          <ac:spMkLst>
            <pc:docMk/>
            <pc:sldMk cId="1895418146" sldId="327"/>
            <ac:spMk id="2" creationId="{6CFC5950-2F37-4EAE-849B-34486101B6CD}"/>
          </ac:spMkLst>
        </pc:spChg>
        <pc:spChg chg="mod">
          <ac:chgData name="Weifeng Xu" userId="e7aed605-a3dd-4d5a-a692-a87037af107b" providerId="ADAL" clId="{AA256C9C-DD0A-4A24-AECC-DADA2E819996}" dt="2021-03-05T21:45:00.707" v="10464" actId="27636"/>
          <ac:spMkLst>
            <pc:docMk/>
            <pc:sldMk cId="1895418146" sldId="327"/>
            <ac:spMk id="3" creationId="{B135DCB7-DD4E-4793-B040-EBB15CD7ED85}"/>
          </ac:spMkLst>
        </pc:spChg>
        <pc:spChg chg="mod">
          <ac:chgData name="Weifeng Xu" userId="e7aed605-a3dd-4d5a-a692-a87037af107b" providerId="ADAL" clId="{AA256C9C-DD0A-4A24-AECC-DADA2E819996}" dt="2021-03-05T21:44:52.926" v="10460" actId="1076"/>
          <ac:spMkLst>
            <pc:docMk/>
            <pc:sldMk cId="1895418146" sldId="327"/>
            <ac:spMk id="6" creationId="{AA7022F6-8235-429C-BEB9-6A6775AD4ACF}"/>
          </ac:spMkLst>
        </pc:spChg>
        <pc:picChg chg="add mod modCrop">
          <ac:chgData name="Weifeng Xu" userId="e7aed605-a3dd-4d5a-a692-a87037af107b" providerId="ADAL" clId="{AA256C9C-DD0A-4A24-AECC-DADA2E819996}" dt="2021-03-05T21:46:05.551" v="10469" actId="1076"/>
          <ac:picMkLst>
            <pc:docMk/>
            <pc:sldMk cId="1895418146" sldId="327"/>
            <ac:picMk id="4" creationId="{7E748CF1-54B4-49BD-B42A-6CED055FE337}"/>
          </ac:picMkLst>
        </pc:picChg>
      </pc:sldChg>
      <pc:sldChg chg="add del">
        <pc:chgData name="Weifeng Xu" userId="e7aed605-a3dd-4d5a-a692-a87037af107b" providerId="ADAL" clId="{AA256C9C-DD0A-4A24-AECC-DADA2E819996}" dt="2021-03-05T21:14:24.595" v="10320"/>
        <pc:sldMkLst>
          <pc:docMk/>
          <pc:sldMk cId="3544567058" sldId="327"/>
        </pc:sldMkLst>
      </pc:sldChg>
      <pc:sldChg chg="delSp modSp add del mod">
        <pc:chgData name="Weifeng Xu" userId="e7aed605-a3dd-4d5a-a692-a87037af107b" providerId="ADAL" clId="{AA256C9C-DD0A-4A24-AECC-DADA2E819996}" dt="2021-03-06T01:16:29.293" v="10659" actId="47"/>
        <pc:sldMkLst>
          <pc:docMk/>
          <pc:sldMk cId="1077324671" sldId="328"/>
        </pc:sldMkLst>
        <pc:spChg chg="mod">
          <ac:chgData name="Weifeng Xu" userId="e7aed605-a3dd-4d5a-a692-a87037af107b" providerId="ADAL" clId="{AA256C9C-DD0A-4A24-AECC-DADA2E819996}" dt="2021-03-05T22:17:23.680" v="10561" actId="20577"/>
          <ac:spMkLst>
            <pc:docMk/>
            <pc:sldMk cId="1077324671" sldId="328"/>
            <ac:spMk id="2" creationId="{6CFC5950-2F37-4EAE-849B-34486101B6CD}"/>
          </ac:spMkLst>
        </pc:spChg>
        <pc:spChg chg="mod">
          <ac:chgData name="Weifeng Xu" userId="e7aed605-a3dd-4d5a-a692-a87037af107b" providerId="ADAL" clId="{AA256C9C-DD0A-4A24-AECC-DADA2E819996}" dt="2021-03-05T22:17:35.143" v="10563" actId="20577"/>
          <ac:spMkLst>
            <pc:docMk/>
            <pc:sldMk cId="1077324671" sldId="328"/>
            <ac:spMk id="3" creationId="{B135DCB7-DD4E-4793-B040-EBB15CD7ED85}"/>
          </ac:spMkLst>
        </pc:spChg>
        <pc:picChg chg="del">
          <ac:chgData name="Weifeng Xu" userId="e7aed605-a3dd-4d5a-a692-a87037af107b" providerId="ADAL" clId="{AA256C9C-DD0A-4A24-AECC-DADA2E819996}" dt="2021-03-05T22:14:09.540" v="10531" actId="478"/>
          <ac:picMkLst>
            <pc:docMk/>
            <pc:sldMk cId="1077324671" sldId="328"/>
            <ac:picMk id="4" creationId="{0491EB55-8A6B-4F58-A966-14E89C8B38E4}"/>
          </ac:picMkLst>
        </pc:picChg>
      </pc:sldChg>
      <pc:sldChg chg="addSp delSp modSp new mod modClrScheme chgLayout modNotesTx">
        <pc:chgData name="Weifeng Xu" userId="e7aed605-a3dd-4d5a-a692-a87037af107b" providerId="ADAL" clId="{AA256C9C-DD0A-4A24-AECC-DADA2E819996}" dt="2021-03-12T14:44:24.379" v="11738" actId="20577"/>
        <pc:sldMkLst>
          <pc:docMk/>
          <pc:sldMk cId="1411850336" sldId="328"/>
        </pc:sldMkLst>
        <pc:spChg chg="add mod ord">
          <ac:chgData name="Weifeng Xu" userId="e7aed605-a3dd-4d5a-a692-a87037af107b" providerId="ADAL" clId="{AA256C9C-DD0A-4A24-AECC-DADA2E819996}" dt="2021-03-12T14:44:24.379" v="11738" actId="20577"/>
          <ac:spMkLst>
            <pc:docMk/>
            <pc:sldMk cId="1411850336" sldId="328"/>
            <ac:spMk id="2" creationId="{05A9BB7B-582D-440A-AAE2-40AF1C1EE076}"/>
          </ac:spMkLst>
        </pc:spChg>
        <pc:spChg chg="add del mod">
          <ac:chgData name="Weifeng Xu" userId="e7aed605-a3dd-4d5a-a692-a87037af107b" providerId="ADAL" clId="{AA256C9C-DD0A-4A24-AECC-DADA2E819996}" dt="2021-03-11T21:58:38.656" v="11499" actId="700"/>
          <ac:spMkLst>
            <pc:docMk/>
            <pc:sldMk cId="1411850336" sldId="328"/>
            <ac:spMk id="3" creationId="{028E79D3-5B78-40C9-B2C4-0F5408CB0BF1}"/>
          </ac:spMkLst>
        </pc:spChg>
        <pc:spChg chg="add mod">
          <ac:chgData name="Weifeng Xu" userId="e7aed605-a3dd-4d5a-a692-a87037af107b" providerId="ADAL" clId="{AA256C9C-DD0A-4A24-AECC-DADA2E819996}" dt="2021-03-12T14:35:36.135" v="11658" actId="20577"/>
          <ac:spMkLst>
            <pc:docMk/>
            <pc:sldMk cId="1411850336" sldId="328"/>
            <ac:spMk id="6" creationId="{704E675F-7E1E-440F-94EE-8723F014869B}"/>
          </ac:spMkLst>
        </pc:spChg>
        <pc:spChg chg="add mod">
          <ac:chgData name="Weifeng Xu" userId="e7aed605-a3dd-4d5a-a692-a87037af107b" providerId="ADAL" clId="{AA256C9C-DD0A-4A24-AECC-DADA2E819996}" dt="2021-03-12T14:36:53.871" v="11735" actId="20577"/>
          <ac:spMkLst>
            <pc:docMk/>
            <pc:sldMk cId="1411850336" sldId="328"/>
            <ac:spMk id="7" creationId="{3625A8C9-779B-4017-9D43-BB2373B3B56F}"/>
          </ac:spMkLst>
        </pc:spChg>
        <pc:picChg chg="add mod">
          <ac:chgData name="Weifeng Xu" userId="e7aed605-a3dd-4d5a-a692-a87037af107b" providerId="ADAL" clId="{AA256C9C-DD0A-4A24-AECC-DADA2E819996}" dt="2021-03-12T14:35:41.052" v="11659" actId="1076"/>
          <ac:picMkLst>
            <pc:docMk/>
            <pc:sldMk cId="1411850336" sldId="328"/>
            <ac:picMk id="4" creationId="{C499D6AD-472D-4292-9815-47B43F982E4C}"/>
          </ac:picMkLst>
        </pc:picChg>
        <pc:picChg chg="add mod">
          <ac:chgData name="Weifeng Xu" userId="e7aed605-a3dd-4d5a-a692-a87037af107b" providerId="ADAL" clId="{AA256C9C-DD0A-4A24-AECC-DADA2E819996}" dt="2021-03-12T14:34:29.086" v="11588" actId="1076"/>
          <ac:picMkLst>
            <pc:docMk/>
            <pc:sldMk cId="1411850336" sldId="328"/>
            <ac:picMk id="5" creationId="{8166798B-CB9F-4D52-804D-20D129F049FC}"/>
          </ac:picMkLst>
        </pc:picChg>
      </pc:sldChg>
      <pc:sldChg chg="addSp delSp modSp new mod setBg modClrScheme chgLayout">
        <pc:chgData name="Weifeng Xu" userId="e7aed605-a3dd-4d5a-a692-a87037af107b" providerId="ADAL" clId="{AA256C9C-DD0A-4A24-AECC-DADA2E819996}" dt="2021-03-12T16:07:51.058" v="11896" actId="207"/>
        <pc:sldMkLst>
          <pc:docMk/>
          <pc:sldMk cId="2186004301" sldId="329"/>
        </pc:sldMkLst>
        <pc:spChg chg="del mod ord">
          <ac:chgData name="Weifeng Xu" userId="e7aed605-a3dd-4d5a-a692-a87037af107b" providerId="ADAL" clId="{AA256C9C-DD0A-4A24-AECC-DADA2E819996}" dt="2021-03-12T15:54:39.659" v="11758" actId="700"/>
          <ac:spMkLst>
            <pc:docMk/>
            <pc:sldMk cId="2186004301" sldId="329"/>
            <ac:spMk id="2" creationId="{E4D78F17-E6CB-47E8-9E4F-82D3D473BF34}"/>
          </ac:spMkLst>
        </pc:spChg>
        <pc:spChg chg="add mod ord">
          <ac:chgData name="Weifeng Xu" userId="e7aed605-a3dd-4d5a-a692-a87037af107b" providerId="ADAL" clId="{AA256C9C-DD0A-4A24-AECC-DADA2E819996}" dt="2021-03-12T16:07:51.058" v="11896" actId="207"/>
          <ac:spMkLst>
            <pc:docMk/>
            <pc:sldMk cId="2186004301" sldId="329"/>
            <ac:spMk id="3" creationId="{5C8F9289-C8C8-4547-8C65-3A2A145DFB0F}"/>
          </ac:spMkLst>
        </pc:spChg>
        <pc:spChg chg="add del mod ord">
          <ac:chgData name="Weifeng Xu" userId="e7aed605-a3dd-4d5a-a692-a87037af107b" providerId="ADAL" clId="{AA256C9C-DD0A-4A24-AECC-DADA2E819996}" dt="2021-03-12T16:00:33.272" v="11831" actId="478"/>
          <ac:spMkLst>
            <pc:docMk/>
            <pc:sldMk cId="2186004301" sldId="329"/>
            <ac:spMk id="4" creationId="{52E43EC2-1361-4A2C-9EF8-09EBD6F9C39F}"/>
          </ac:spMkLst>
        </pc:spChg>
        <pc:spChg chg="add">
          <ac:chgData name="Weifeng Xu" userId="e7aed605-a3dd-4d5a-a692-a87037af107b" providerId="ADAL" clId="{AA256C9C-DD0A-4A24-AECC-DADA2E819996}" dt="2021-03-12T16:00:39.137" v="11832" actId="26606"/>
          <ac:spMkLst>
            <pc:docMk/>
            <pc:sldMk cId="2186004301" sldId="329"/>
            <ac:spMk id="8" creationId="{D4771268-CB57-404A-9271-370EB28F6090}"/>
          </ac:spMkLst>
        </pc:spChg>
        <pc:spChg chg="add del mod">
          <ac:chgData name="Weifeng Xu" userId="e7aed605-a3dd-4d5a-a692-a87037af107b" providerId="ADAL" clId="{AA256C9C-DD0A-4A24-AECC-DADA2E819996}" dt="2021-03-12T16:07:31.400" v="11890" actId="478"/>
          <ac:spMkLst>
            <pc:docMk/>
            <pc:sldMk cId="2186004301" sldId="329"/>
            <ac:spMk id="12" creationId="{3A8AAAE1-C7DD-4177-A821-92B3BEA407D7}"/>
          </ac:spMkLst>
        </pc:spChg>
        <pc:spChg chg="add del">
          <ac:chgData name="Weifeng Xu" userId="e7aed605-a3dd-4d5a-a692-a87037af107b" providerId="ADAL" clId="{AA256C9C-DD0A-4A24-AECC-DADA2E819996}" dt="2021-03-12T16:00:24.347" v="11828" actId="26606"/>
          <ac:spMkLst>
            <pc:docMk/>
            <pc:sldMk cId="2186004301" sldId="329"/>
            <ac:spMk id="13" creationId="{72F84B47-E267-4194-8194-831DB7B5547F}"/>
          </ac:spMkLst>
        </pc:spChg>
        <pc:spChg chg="add del">
          <ac:chgData name="Weifeng Xu" userId="e7aed605-a3dd-4d5a-a692-a87037af107b" providerId="ADAL" clId="{AA256C9C-DD0A-4A24-AECC-DADA2E819996}" dt="2021-03-12T16:00:24.347" v="11828" actId="26606"/>
          <ac:spMkLst>
            <pc:docMk/>
            <pc:sldMk cId="2186004301" sldId="329"/>
            <ac:spMk id="14" creationId="{5E39A796-BE83-48B1-B33F-35C4A32AAB57}"/>
          </ac:spMkLst>
        </pc:spChg>
        <pc:spChg chg="add mod">
          <ac:chgData name="Weifeng Xu" userId="e7aed605-a3dd-4d5a-a692-a87037af107b" providerId="ADAL" clId="{AA256C9C-DD0A-4A24-AECC-DADA2E819996}" dt="2021-03-12T16:01:40.494" v="11845" actId="207"/>
          <ac:spMkLst>
            <pc:docMk/>
            <pc:sldMk cId="2186004301" sldId="329"/>
            <ac:spMk id="15" creationId="{2B643356-4F77-43A1-9184-C3554ABB4737}"/>
          </ac:spMkLst>
        </pc:spChg>
        <pc:spChg chg="add mod">
          <ac:chgData name="Weifeng Xu" userId="e7aed605-a3dd-4d5a-a692-a87037af107b" providerId="ADAL" clId="{AA256C9C-DD0A-4A24-AECC-DADA2E819996}" dt="2021-03-12T16:03:51.767" v="11864" actId="1076"/>
          <ac:spMkLst>
            <pc:docMk/>
            <pc:sldMk cId="2186004301" sldId="329"/>
            <ac:spMk id="18" creationId="{27CEBAAD-6C34-402F-8910-F22F92D00129}"/>
          </ac:spMkLst>
        </pc:spChg>
        <pc:spChg chg="add mod">
          <ac:chgData name="Weifeng Xu" userId="e7aed605-a3dd-4d5a-a692-a87037af107b" providerId="ADAL" clId="{AA256C9C-DD0A-4A24-AECC-DADA2E819996}" dt="2021-03-12T16:06:17.787" v="11887" actId="14100"/>
          <ac:spMkLst>
            <pc:docMk/>
            <pc:sldMk cId="2186004301" sldId="329"/>
            <ac:spMk id="23" creationId="{76B933F8-92B9-427A-8BD1-CBE0B5E778AB}"/>
          </ac:spMkLst>
        </pc:spChg>
        <pc:picChg chg="add mod">
          <ac:chgData name="Weifeng Xu" userId="e7aed605-a3dd-4d5a-a692-a87037af107b" providerId="ADAL" clId="{AA256C9C-DD0A-4A24-AECC-DADA2E819996}" dt="2021-03-12T16:00:55.544" v="11838" actId="1076"/>
          <ac:picMkLst>
            <pc:docMk/>
            <pc:sldMk cId="2186004301" sldId="329"/>
            <ac:picMk id="6" creationId="{43217D28-741F-4A13-A204-CB1BC61D3EB9}"/>
          </ac:picMkLst>
        </pc:picChg>
        <pc:cxnChg chg="add del">
          <ac:chgData name="Weifeng Xu" userId="e7aed605-a3dd-4d5a-a692-a87037af107b" providerId="ADAL" clId="{AA256C9C-DD0A-4A24-AECC-DADA2E819996}" dt="2021-03-12T16:00:05.023" v="11826" actId="26606"/>
          <ac:cxnSpMkLst>
            <pc:docMk/>
            <pc:sldMk cId="2186004301" sldId="329"/>
            <ac:cxnSpMk id="11" creationId="{A7F400EE-A8A5-48AF-B4D6-291B52C6F0B0}"/>
          </ac:cxnSpMkLst>
        </pc:cxnChg>
        <pc:cxnChg chg="add mod">
          <ac:chgData name="Weifeng Xu" userId="e7aed605-a3dd-4d5a-a692-a87037af107b" providerId="ADAL" clId="{AA256C9C-DD0A-4A24-AECC-DADA2E819996}" dt="2021-03-12T16:01:51.099" v="11848" actId="1582"/>
          <ac:cxnSpMkLst>
            <pc:docMk/>
            <pc:sldMk cId="2186004301" sldId="329"/>
            <ac:cxnSpMk id="16" creationId="{E9BEAA15-B7EE-47C8-A782-A1299A20EA4B}"/>
          </ac:cxnSpMkLst>
        </pc:cxnChg>
        <pc:cxnChg chg="add mod">
          <ac:chgData name="Weifeng Xu" userId="e7aed605-a3dd-4d5a-a692-a87037af107b" providerId="ADAL" clId="{AA256C9C-DD0A-4A24-AECC-DADA2E819996}" dt="2021-03-12T16:03:54.749" v="11865" actId="14100"/>
          <ac:cxnSpMkLst>
            <pc:docMk/>
            <pc:sldMk cId="2186004301" sldId="329"/>
            <ac:cxnSpMk id="20" creationId="{E9E4B2F5-5D32-4080-AFEC-E8A7D633A863}"/>
          </ac:cxnSpMkLst>
        </pc:cxnChg>
        <pc:cxnChg chg="add mod">
          <ac:chgData name="Weifeng Xu" userId="e7aed605-a3dd-4d5a-a692-a87037af107b" providerId="ADAL" clId="{AA256C9C-DD0A-4A24-AECC-DADA2E819996}" dt="2021-03-12T16:06:24.089" v="11888" actId="14100"/>
          <ac:cxnSpMkLst>
            <pc:docMk/>
            <pc:sldMk cId="2186004301" sldId="329"/>
            <ac:cxnSpMk id="24" creationId="{CF459A0A-8DBD-4901-949B-977C48067AAA}"/>
          </ac:cxnSpMkLst>
        </pc:cxnChg>
      </pc:sldChg>
      <pc:sldChg chg="addSp modSp new del mod ord">
        <pc:chgData name="Weifeng Xu" userId="e7aed605-a3dd-4d5a-a692-a87037af107b" providerId="ADAL" clId="{AA256C9C-DD0A-4A24-AECC-DADA2E819996}" dt="2021-03-06T01:16:28.976" v="10657" actId="47"/>
        <pc:sldMkLst>
          <pc:docMk/>
          <pc:sldMk cId="4060086368" sldId="329"/>
        </pc:sldMkLst>
        <pc:spChg chg="mod">
          <ac:chgData name="Weifeng Xu" userId="e7aed605-a3dd-4d5a-a692-a87037af107b" providerId="ADAL" clId="{AA256C9C-DD0A-4A24-AECC-DADA2E819996}" dt="2021-03-05T22:07:03.469" v="10477" actId="20577"/>
          <ac:spMkLst>
            <pc:docMk/>
            <pc:sldMk cId="4060086368" sldId="329"/>
            <ac:spMk id="2" creationId="{40242B16-19A7-4A28-8F72-2EE3FDC2D37B}"/>
          </ac:spMkLst>
        </pc:spChg>
        <pc:spChg chg="mod">
          <ac:chgData name="Weifeng Xu" userId="e7aed605-a3dd-4d5a-a692-a87037af107b" providerId="ADAL" clId="{AA256C9C-DD0A-4A24-AECC-DADA2E819996}" dt="2021-03-06T00:07:30.807" v="10565" actId="114"/>
          <ac:spMkLst>
            <pc:docMk/>
            <pc:sldMk cId="4060086368" sldId="329"/>
            <ac:spMk id="3" creationId="{680AF3C0-45D7-400B-B1B3-9C3534E78B11}"/>
          </ac:spMkLst>
        </pc:spChg>
        <pc:picChg chg="add mod modCrop">
          <ac:chgData name="Weifeng Xu" userId="e7aed605-a3dd-4d5a-a692-a87037af107b" providerId="ADAL" clId="{AA256C9C-DD0A-4A24-AECC-DADA2E819996}" dt="2021-03-05T22:08:17.713" v="10490" actId="14100"/>
          <ac:picMkLst>
            <pc:docMk/>
            <pc:sldMk cId="4060086368" sldId="329"/>
            <ac:picMk id="4" creationId="{AE5079BD-356F-486C-9503-8969EDBB3066}"/>
          </ac:picMkLst>
        </pc:picChg>
      </pc:sldChg>
      <pc:sldChg chg="addSp modSp new mod modNotesTx">
        <pc:chgData name="Weifeng Xu" userId="e7aed605-a3dd-4d5a-a692-a87037af107b" providerId="ADAL" clId="{AA256C9C-DD0A-4A24-AECC-DADA2E819996}" dt="2021-03-12T16:25:34.921" v="11966"/>
        <pc:sldMkLst>
          <pc:docMk/>
          <pc:sldMk cId="705099595" sldId="330"/>
        </pc:sldMkLst>
        <pc:spChg chg="mod">
          <ac:chgData name="Weifeng Xu" userId="e7aed605-a3dd-4d5a-a692-a87037af107b" providerId="ADAL" clId="{AA256C9C-DD0A-4A24-AECC-DADA2E819996}" dt="2021-03-12T16:19:33.710" v="11962" actId="20577"/>
          <ac:spMkLst>
            <pc:docMk/>
            <pc:sldMk cId="705099595" sldId="330"/>
            <ac:spMk id="2" creationId="{54279787-2712-479C-8C5F-2A162530DC31}"/>
          </ac:spMkLst>
        </pc:spChg>
        <pc:picChg chg="add">
          <ac:chgData name="Weifeng Xu" userId="e7aed605-a3dd-4d5a-a692-a87037af107b" providerId="ADAL" clId="{AA256C9C-DD0A-4A24-AECC-DADA2E819996}" dt="2021-03-12T16:18:43.566" v="11899" actId="22"/>
          <ac:picMkLst>
            <pc:docMk/>
            <pc:sldMk cId="705099595" sldId="330"/>
            <ac:picMk id="4" creationId="{2C3D12B3-D818-4291-AEC6-AEB28A3AAF1E}"/>
          </ac:picMkLst>
        </pc:picChg>
      </pc:sldChg>
      <pc:sldChg chg="new del">
        <pc:chgData name="Weifeng Xu" userId="e7aed605-a3dd-4d5a-a692-a87037af107b" providerId="ADAL" clId="{AA256C9C-DD0A-4A24-AECC-DADA2E819996}" dt="2021-03-06T00:49:17.049" v="10596" actId="680"/>
        <pc:sldMkLst>
          <pc:docMk/>
          <pc:sldMk cId="1125489474" sldId="330"/>
        </pc:sldMkLst>
      </pc:sldChg>
      <pc:sldChg chg="addSp delSp modSp new mod modNotesTx">
        <pc:chgData name="Weifeng Xu" userId="e7aed605-a3dd-4d5a-a692-a87037af107b" providerId="ADAL" clId="{AA256C9C-DD0A-4A24-AECC-DADA2E819996}" dt="2021-03-12T19:34:05.769" v="12097" actId="13822"/>
        <pc:sldMkLst>
          <pc:docMk/>
          <pc:sldMk cId="3103762923" sldId="331"/>
        </pc:sldMkLst>
        <pc:spChg chg="mod">
          <ac:chgData name="Weifeng Xu" userId="e7aed605-a3dd-4d5a-a692-a87037af107b" providerId="ADAL" clId="{AA256C9C-DD0A-4A24-AECC-DADA2E819996}" dt="2021-03-12T17:04:12.499" v="12047" actId="20577"/>
          <ac:spMkLst>
            <pc:docMk/>
            <pc:sldMk cId="3103762923" sldId="331"/>
            <ac:spMk id="2" creationId="{03AC53F4-45C3-4A29-860A-43FA97CEA437}"/>
          </ac:spMkLst>
        </pc:spChg>
        <pc:spChg chg="add mod">
          <ac:chgData name="Weifeng Xu" userId="e7aed605-a3dd-4d5a-a692-a87037af107b" providerId="ADAL" clId="{AA256C9C-DD0A-4A24-AECC-DADA2E819996}" dt="2021-03-12T19:33:52.883" v="12093" actId="207"/>
          <ac:spMkLst>
            <pc:docMk/>
            <pc:sldMk cId="3103762923" sldId="331"/>
            <ac:spMk id="14" creationId="{7AE3936D-29BF-4B50-BF14-814B654AECC0}"/>
          </ac:spMkLst>
        </pc:spChg>
        <pc:spChg chg="add del">
          <ac:chgData name="Weifeng Xu" userId="e7aed605-a3dd-4d5a-a692-a87037af107b" providerId="ADAL" clId="{AA256C9C-DD0A-4A24-AECC-DADA2E819996}" dt="2021-03-12T19:33:58.748" v="12095" actId="11529"/>
          <ac:spMkLst>
            <pc:docMk/>
            <pc:sldMk cId="3103762923" sldId="331"/>
            <ac:spMk id="15" creationId="{91891DC2-95A1-495D-B334-723CF3CADD69}"/>
          </ac:spMkLst>
        </pc:spChg>
        <pc:picChg chg="add mod">
          <ac:chgData name="Weifeng Xu" userId="e7aed605-a3dd-4d5a-a692-a87037af107b" providerId="ADAL" clId="{AA256C9C-DD0A-4A24-AECC-DADA2E819996}" dt="2021-03-12T16:43:25.958" v="12030" actId="1076"/>
          <ac:picMkLst>
            <pc:docMk/>
            <pc:sldMk cId="3103762923" sldId="331"/>
            <ac:picMk id="4" creationId="{CF3ECC7C-A543-4448-8D38-274D89E0A6F2}"/>
          </ac:picMkLst>
        </pc:picChg>
        <pc:picChg chg="add del mod">
          <ac:chgData name="Weifeng Xu" userId="e7aed605-a3dd-4d5a-a692-a87037af107b" providerId="ADAL" clId="{AA256C9C-DD0A-4A24-AECC-DADA2E819996}" dt="2021-03-12T16:43:52.949" v="12033" actId="478"/>
          <ac:picMkLst>
            <pc:docMk/>
            <pc:sldMk cId="3103762923" sldId="331"/>
            <ac:picMk id="6" creationId="{F3BEC29D-9ED6-4C5D-A44B-96CCAC5AA7D7}"/>
          </ac:picMkLst>
        </pc:picChg>
        <pc:picChg chg="add mod">
          <ac:chgData name="Weifeng Xu" userId="e7aed605-a3dd-4d5a-a692-a87037af107b" providerId="ADAL" clId="{AA256C9C-DD0A-4A24-AECC-DADA2E819996}" dt="2021-03-12T16:44:11.199" v="12035" actId="1076"/>
          <ac:picMkLst>
            <pc:docMk/>
            <pc:sldMk cId="3103762923" sldId="331"/>
            <ac:picMk id="8" creationId="{1A34D19C-4F60-40EF-9FAA-0CAA12708C8E}"/>
          </ac:picMkLst>
        </pc:picChg>
        <pc:picChg chg="add mod">
          <ac:chgData name="Weifeng Xu" userId="e7aed605-a3dd-4d5a-a692-a87037af107b" providerId="ADAL" clId="{AA256C9C-DD0A-4A24-AECC-DADA2E819996}" dt="2021-03-12T19:22:55.808" v="12057" actId="1076"/>
          <ac:picMkLst>
            <pc:docMk/>
            <pc:sldMk cId="3103762923" sldId="331"/>
            <ac:picMk id="10" creationId="{3C8D0AC4-7707-40E9-AAB9-6E3CCD4B59AE}"/>
          </ac:picMkLst>
        </pc:picChg>
        <pc:cxnChg chg="add mod">
          <ac:chgData name="Weifeng Xu" userId="e7aed605-a3dd-4d5a-a692-a87037af107b" providerId="ADAL" clId="{AA256C9C-DD0A-4A24-AECC-DADA2E819996}" dt="2021-03-12T19:23:03.641" v="12059" actId="13822"/>
          <ac:cxnSpMkLst>
            <pc:docMk/>
            <pc:sldMk cId="3103762923" sldId="331"/>
            <ac:cxnSpMk id="12" creationId="{5D155BBB-932C-4734-8031-469108EE4C2E}"/>
          </ac:cxnSpMkLst>
        </pc:cxnChg>
        <pc:cxnChg chg="add mod">
          <ac:chgData name="Weifeng Xu" userId="e7aed605-a3dd-4d5a-a692-a87037af107b" providerId="ADAL" clId="{AA256C9C-DD0A-4A24-AECC-DADA2E819996}" dt="2021-03-12T19:34:05.769" v="12097" actId="13822"/>
          <ac:cxnSpMkLst>
            <pc:docMk/>
            <pc:sldMk cId="3103762923" sldId="331"/>
            <ac:cxnSpMk id="17" creationId="{27BB11E9-C59A-42D7-BEA3-5BA3A6B573FA}"/>
          </ac:cxnSpMkLst>
        </pc:cxnChg>
      </pc:sldChg>
      <pc:sldChg chg="new">
        <pc:chgData name="Weifeng Xu" userId="e7aed605-a3dd-4d5a-a692-a87037af107b" providerId="ADAL" clId="{AA256C9C-DD0A-4A24-AECC-DADA2E819996}" dt="2021-03-12T17:31:16.657" v="12048" actId="680"/>
        <pc:sldMkLst>
          <pc:docMk/>
          <pc:sldMk cId="2068135486" sldId="332"/>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pChg chg="mod">
          <ac:chgData name="Weifeng Xu" userId="e7aed605-a3dd-4d5a-a692-a87037af107b" providerId="ADAL" clId="{C54D13FE-74BA-4901-A6A3-DD765F0EF80E}" dt="2021-01-18T00:12:35.723" v="6" actId="20577"/>
          <ac:spMkLst>
            <pc:docMk/>
            <pc:sldMk cId="1392771324" sldId="258"/>
            <ac:spMk id="5" creationId="{00000000-0000-0000-0000-000000000000}"/>
          </ac:spMkLst>
        </pc:spChg>
      </pc:sldChg>
      <pc:sldChg chg="modSp new mod">
        <pc:chgData name="Weifeng Xu" userId="e7aed605-a3dd-4d5a-a692-a87037af107b" providerId="ADAL" clId="{C54D13FE-74BA-4901-A6A3-DD765F0EF80E}" dt="2021-01-18T01:05:02.364" v="374" actId="20577"/>
        <pc:sldMkLst>
          <pc:docMk/>
          <pc:sldMk cId="1449920218" sldId="261"/>
        </pc:sldMkLst>
        <pc:spChg chg="mod">
          <ac:chgData name="Weifeng Xu" userId="e7aed605-a3dd-4d5a-a692-a87037af107b" providerId="ADAL" clId="{C54D13FE-74BA-4901-A6A3-DD765F0EF80E}" dt="2021-01-18T00:27:35.808" v="30" actId="20577"/>
          <ac:spMkLst>
            <pc:docMk/>
            <pc:sldMk cId="1449920218" sldId="261"/>
            <ac:spMk id="2" creationId="{24724ABC-C0AE-42D8-9677-0700EE508BBC}"/>
          </ac:spMkLst>
        </pc:spChg>
        <pc:spChg chg="mod">
          <ac:chgData name="Weifeng Xu" userId="e7aed605-a3dd-4d5a-a692-a87037af107b" providerId="ADAL" clId="{C54D13FE-74BA-4901-A6A3-DD765F0EF80E}" dt="2021-01-18T01:05:02.364" v="374" actId="20577"/>
          <ac:spMkLst>
            <pc:docMk/>
            <pc:sldMk cId="1449920218" sldId="261"/>
            <ac:spMk id="3" creationId="{3FDF1534-ECB4-44AA-96D6-1A04730EA0DE}"/>
          </ac:spMkLst>
        </pc:spChg>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pChg chg="mod ord">
          <ac:chgData name="Weifeng Xu" userId="e7aed605-a3dd-4d5a-a692-a87037af107b" providerId="ADAL" clId="{C54D13FE-74BA-4901-A6A3-DD765F0EF80E}" dt="2021-01-18T01:14:22.384" v="427" actId="26606"/>
          <ac:spMkLst>
            <pc:docMk/>
            <pc:sldMk cId="3028204050" sldId="262"/>
            <ac:spMk id="2" creationId="{A18BE90C-A72F-4CBD-AFC8-AE881DEF6175}"/>
          </ac:spMkLst>
        </pc:spChg>
        <pc:spChg chg="del">
          <ac:chgData name="Weifeng Xu" userId="e7aed605-a3dd-4d5a-a692-a87037af107b" providerId="ADAL" clId="{C54D13FE-74BA-4901-A6A3-DD765F0EF80E}" dt="2021-01-18T01:13:03.556" v="419" actId="700"/>
          <ac:spMkLst>
            <pc:docMk/>
            <pc:sldMk cId="3028204050" sldId="262"/>
            <ac:spMk id="3" creationId="{A8606C45-4068-4006-A3C5-E402957AEA4B}"/>
          </ac:spMkLst>
        </pc:spChg>
        <pc:spChg chg="add mod">
          <ac:chgData name="Weifeng Xu" userId="e7aed605-a3dd-4d5a-a692-a87037af107b" providerId="ADAL" clId="{C54D13FE-74BA-4901-A6A3-DD765F0EF80E}" dt="2021-01-18T01:45:32.650" v="485" actId="1076"/>
          <ac:spMkLst>
            <pc:docMk/>
            <pc:sldMk cId="3028204050" sldId="262"/>
            <ac:spMk id="6" creationId="{59B88AC9-284D-4267-85F3-738F7D0BACAA}"/>
          </ac:spMkLst>
        </pc:spChg>
        <pc:spChg chg="add del">
          <ac:chgData name="Weifeng Xu" userId="e7aed605-a3dd-4d5a-a692-a87037af107b" providerId="ADAL" clId="{C54D13FE-74BA-4901-A6A3-DD765F0EF80E}" dt="2021-01-18T01:14:03.742" v="423" actId="26606"/>
          <ac:spMkLst>
            <pc:docMk/>
            <pc:sldMk cId="3028204050" sldId="262"/>
            <ac:spMk id="10" creationId="{53F29798-D584-4792-9B62-3F5F5C36D619}"/>
          </ac:spMkLst>
        </pc:spChg>
        <pc:spChg chg="add del">
          <ac:chgData name="Weifeng Xu" userId="e7aed605-a3dd-4d5a-a692-a87037af107b" providerId="ADAL" clId="{C54D13FE-74BA-4901-A6A3-DD765F0EF80E}" dt="2021-01-18T01:14:25.949" v="429" actId="26606"/>
          <ac:spMkLst>
            <pc:docMk/>
            <pc:sldMk cId="3028204050" sldId="262"/>
            <ac:spMk id="12" creationId="{53F29798-D584-4792-9B62-3F5F5C36D619}"/>
          </ac:spMkLst>
        </pc:spChg>
        <pc:spChg chg="add del">
          <ac:chgData name="Weifeng Xu" userId="e7aed605-a3dd-4d5a-a692-a87037af107b" providerId="ADAL" clId="{C54D13FE-74BA-4901-A6A3-DD765F0EF80E}" dt="2021-01-18T01:14:22.384" v="427" actId="26606"/>
          <ac:spMkLst>
            <pc:docMk/>
            <pc:sldMk cId="3028204050" sldId="262"/>
            <ac:spMk id="19" creationId="{7F57BEA8-497D-4AA8-8A18-BDCD696B25FE}"/>
          </ac:spMkLst>
        </pc:spChg>
        <pc:spChg chg="add del">
          <ac:chgData name="Weifeng Xu" userId="e7aed605-a3dd-4d5a-a692-a87037af107b" providerId="ADAL" clId="{C54D13FE-74BA-4901-A6A3-DD765F0EF80E}" dt="2021-01-18T01:14:25.949" v="429" actId="26606"/>
          <ac:spMkLst>
            <pc:docMk/>
            <pc:sldMk cId="3028204050" sldId="262"/>
            <ac:spMk id="25" creationId="{53F29798-D584-4792-9B62-3F5F5C36D619}"/>
          </ac:spMkLst>
        </pc:spChg>
        <pc:picChg chg="add del mod">
          <ac:chgData name="Weifeng Xu" userId="e7aed605-a3dd-4d5a-a692-a87037af107b" providerId="ADAL" clId="{C54D13FE-74BA-4901-A6A3-DD765F0EF80E}" dt="2021-01-18T01:45:21.681" v="482" actId="478"/>
          <ac:picMkLst>
            <pc:docMk/>
            <pc:sldMk cId="3028204050" sldId="262"/>
            <ac:picMk id="5" creationId="{4B195159-DFE0-4192-B2DF-A5918F807994}"/>
          </ac:picMkLst>
        </pc:picChg>
        <pc:picChg chg="add mod">
          <ac:chgData name="Weifeng Xu" userId="e7aed605-a3dd-4d5a-a692-a87037af107b" providerId="ADAL" clId="{C54D13FE-74BA-4901-A6A3-DD765F0EF80E}" dt="2021-01-18T01:45:24.765" v="484" actId="1076"/>
          <ac:picMkLst>
            <pc:docMk/>
            <pc:sldMk cId="3028204050" sldId="262"/>
            <ac:picMk id="8" creationId="{FCA2A3A3-F7CB-44E8-B52F-9E3912D4D145}"/>
          </ac:picMkLst>
        </pc:picChg>
        <pc:cxnChg chg="add del">
          <ac:chgData name="Weifeng Xu" userId="e7aed605-a3dd-4d5a-a692-a87037af107b" providerId="ADAL" clId="{C54D13FE-74BA-4901-A6A3-DD765F0EF80E}" dt="2021-01-18T01:14:22.384" v="427" actId="26606"/>
          <ac:cxnSpMkLst>
            <pc:docMk/>
            <pc:sldMk cId="3028204050" sldId="262"/>
            <ac:cxnSpMk id="17" creationId="{D2E961F1-4A28-4A5F-BBD4-6E400E5E6C75}"/>
          </ac:cxnSpMkLst>
        </pc:cxnChg>
        <pc:cxnChg chg="add del">
          <ac:chgData name="Weifeng Xu" userId="e7aed605-a3dd-4d5a-a692-a87037af107b" providerId="ADAL" clId="{C54D13FE-74BA-4901-A6A3-DD765F0EF80E}" dt="2021-01-18T01:14:22.384" v="427" actId="26606"/>
          <ac:cxnSpMkLst>
            <pc:docMk/>
            <pc:sldMk cId="3028204050" sldId="262"/>
            <ac:cxnSpMk id="21" creationId="{A82415D3-DDE5-4D63-8CB3-23A5EC581B27}"/>
          </ac:cxnSpMkLst>
        </pc:cxnChg>
        <pc:cxnChg chg="add del">
          <ac:chgData name="Weifeng Xu" userId="e7aed605-a3dd-4d5a-a692-a87037af107b" providerId="ADAL" clId="{C54D13FE-74BA-4901-A6A3-DD765F0EF80E}" dt="2021-01-18T01:14:22.384" v="427" actId="26606"/>
          <ac:cxnSpMkLst>
            <pc:docMk/>
            <pc:sldMk cId="3028204050" sldId="262"/>
            <ac:cxnSpMk id="23" creationId="{AD7193FB-6AE6-4B3B-8F89-56B55DD63B4D}"/>
          </ac:cxnSpMkLst>
        </pc:cxnChg>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pChg chg="mod">
          <ac:chgData name="Weifeng Xu" userId="e7aed605-a3dd-4d5a-a692-a87037af107b" providerId="ADAL" clId="{C54D13FE-74BA-4901-A6A3-DD765F0EF80E}" dt="2021-01-18T02:17:20.454" v="732" actId="20577"/>
          <ac:spMkLst>
            <pc:docMk/>
            <pc:sldMk cId="2219828795" sldId="263"/>
            <ac:spMk id="2" creationId="{225C0AC5-74F2-4CF7-B724-57646BBFD71D}"/>
          </ac:spMkLst>
        </pc:spChg>
        <pc:spChg chg="add del">
          <ac:chgData name="Weifeng Xu" userId="e7aed605-a3dd-4d5a-a692-a87037af107b" providerId="ADAL" clId="{C54D13FE-74BA-4901-A6A3-DD765F0EF80E}" dt="2021-01-18T02:02:34.209" v="492" actId="26606"/>
          <ac:spMkLst>
            <pc:docMk/>
            <pc:sldMk cId="2219828795" sldId="263"/>
            <ac:spMk id="11" creationId="{BCC55ACC-A2F6-403C-A3A4-D59B3734D45F}"/>
          </ac:spMkLst>
        </pc:spChg>
        <pc:spChg chg="add del">
          <ac:chgData name="Weifeng Xu" userId="e7aed605-a3dd-4d5a-a692-a87037af107b" providerId="ADAL" clId="{C54D13FE-74BA-4901-A6A3-DD765F0EF80E}" dt="2021-01-18T02:02:41.393" v="494" actId="26606"/>
          <ac:spMkLst>
            <pc:docMk/>
            <pc:sldMk cId="2219828795" sldId="263"/>
            <ac:spMk id="13" creationId="{D12DDE76-C203-4047-9998-63900085B5E8}"/>
          </ac:spMkLst>
        </pc:spChg>
        <pc:spChg chg="add del">
          <ac:chgData name="Weifeng Xu" userId="e7aed605-a3dd-4d5a-a692-a87037af107b" providerId="ADAL" clId="{C54D13FE-74BA-4901-A6A3-DD765F0EF80E}" dt="2021-01-18T02:04:36.804" v="546" actId="26606"/>
          <ac:spMkLst>
            <pc:docMk/>
            <pc:sldMk cId="2219828795" sldId="263"/>
            <ac:spMk id="15" creationId="{D4771268-CB57-404A-9271-370EB28F6090}"/>
          </ac:spMkLst>
        </pc:spChg>
        <pc:spChg chg="add del">
          <ac:chgData name="Weifeng Xu" userId="e7aed605-a3dd-4d5a-a692-a87037af107b" providerId="ADAL" clId="{C54D13FE-74BA-4901-A6A3-DD765F0EF80E}" dt="2021-01-18T02:04:36.804" v="546" actId="26606"/>
          <ac:spMkLst>
            <pc:docMk/>
            <pc:sldMk cId="2219828795" sldId="263"/>
            <ac:spMk id="17" creationId="{665DBBEF-238B-476B-96AB-8AAC3224ECEA}"/>
          </ac:spMkLst>
        </pc:spChg>
        <pc:spChg chg="add del">
          <ac:chgData name="Weifeng Xu" userId="e7aed605-a3dd-4d5a-a692-a87037af107b" providerId="ADAL" clId="{C54D13FE-74BA-4901-A6A3-DD765F0EF80E}" dt="2021-01-18T02:04:36.804" v="546" actId="26606"/>
          <ac:spMkLst>
            <pc:docMk/>
            <pc:sldMk cId="2219828795" sldId="263"/>
            <ac:spMk id="18" creationId="{3FCFB1DE-0B7E-48CC-BA90-B2AB0889F9D6}"/>
          </ac:spMkLst>
        </pc:spChg>
        <pc:spChg chg="add del">
          <ac:chgData name="Weifeng Xu" userId="e7aed605-a3dd-4d5a-a692-a87037af107b" providerId="ADAL" clId="{C54D13FE-74BA-4901-A6A3-DD765F0EF80E}" dt="2021-01-18T02:03:03.194" v="500" actId="26606"/>
          <ac:spMkLst>
            <pc:docMk/>
            <pc:sldMk cId="2219828795" sldId="263"/>
            <ac:spMk id="20" creationId="{BEBFA723-5A7B-472D-ABD7-1526B8D3A38B}"/>
          </ac:spMkLst>
        </pc:spChg>
        <pc:spChg chg="add del">
          <ac:chgData name="Weifeng Xu" userId="e7aed605-a3dd-4d5a-a692-a87037af107b" providerId="ADAL" clId="{C54D13FE-74BA-4901-A6A3-DD765F0EF80E}" dt="2021-01-18T02:03:03.194" v="500" actId="26606"/>
          <ac:spMkLst>
            <pc:docMk/>
            <pc:sldMk cId="2219828795" sldId="263"/>
            <ac:spMk id="22" creationId="{A6B27065-399A-4CF7-BF70-CF79B9848FC1}"/>
          </ac:spMkLst>
        </pc:spChg>
        <pc:spChg chg="add del">
          <ac:chgData name="Weifeng Xu" userId="e7aed605-a3dd-4d5a-a692-a87037af107b" providerId="ADAL" clId="{C54D13FE-74BA-4901-A6A3-DD765F0EF80E}" dt="2021-01-18T02:04:35.987" v="544" actId="26606"/>
          <ac:spMkLst>
            <pc:docMk/>
            <pc:sldMk cId="2219828795" sldId="263"/>
            <ac:spMk id="23" creationId="{9B7AD9F6-8CE7-4299-8FC6-328F4DCD3FF9}"/>
          </ac:spMkLst>
        </pc:spChg>
        <pc:spChg chg="add del">
          <ac:chgData name="Weifeng Xu" userId="e7aed605-a3dd-4d5a-a692-a87037af107b" providerId="ADAL" clId="{C54D13FE-74BA-4901-A6A3-DD765F0EF80E}" dt="2021-01-18T02:04:35.987" v="544" actId="26606"/>
          <ac:spMkLst>
            <pc:docMk/>
            <pc:sldMk cId="2219828795" sldId="263"/>
            <ac:spMk id="25" creationId="{F49775AF-8896-43EE-92C6-83497D6DC56F}"/>
          </ac:spMkLst>
        </pc:spChg>
        <pc:spChg chg="add del mod">
          <ac:chgData name="Weifeng Xu" userId="e7aed605-a3dd-4d5a-a692-a87037af107b" providerId="ADAL" clId="{C54D13FE-74BA-4901-A6A3-DD765F0EF80E}" dt="2021-01-18T02:17:03.007" v="726" actId="478"/>
          <ac:spMkLst>
            <pc:docMk/>
            <pc:sldMk cId="2219828795" sldId="263"/>
            <ac:spMk id="28" creationId="{97AE768E-A254-4335-9811-23710FA2F6F4}"/>
          </ac:spMkLst>
        </pc:spChg>
        <pc:spChg chg="add del">
          <ac:chgData name="Weifeng Xu" userId="e7aed605-a3dd-4d5a-a692-a87037af107b" providerId="ADAL" clId="{C54D13FE-74BA-4901-A6A3-DD765F0EF80E}" dt="2021-01-18T02:03:06.879" v="502" actId="26606"/>
          <ac:spMkLst>
            <pc:docMk/>
            <pc:sldMk cId="2219828795" sldId="263"/>
            <ac:spMk id="29" creationId="{6F66A575-7835-4400-BEDE-89F2EF034034}"/>
          </ac:spMkLst>
        </pc:spChg>
        <pc:spChg chg="add del">
          <ac:chgData name="Weifeng Xu" userId="e7aed605-a3dd-4d5a-a692-a87037af107b" providerId="ADAL" clId="{C54D13FE-74BA-4901-A6A3-DD765F0EF80E}" dt="2021-01-18T02:03:17.072" v="504" actId="26606"/>
          <ac:spMkLst>
            <pc:docMk/>
            <pc:sldMk cId="2219828795" sldId="263"/>
            <ac:spMk id="31" creationId="{D4771268-CB57-404A-9271-370EB28F6090}"/>
          </ac:spMkLst>
        </pc:spChg>
        <pc:spChg chg="add del">
          <ac:chgData name="Weifeng Xu" userId="e7aed605-a3dd-4d5a-a692-a87037af107b" providerId="ADAL" clId="{C54D13FE-74BA-4901-A6A3-DD765F0EF80E}" dt="2021-01-18T02:03:39.332" v="506" actId="26606"/>
          <ac:spMkLst>
            <pc:docMk/>
            <pc:sldMk cId="2219828795" sldId="263"/>
            <ac:spMk id="33" creationId="{E49CC64F-7275-4E33-961B-0C5CDC439875}"/>
          </ac:spMkLst>
        </pc:spChg>
        <pc:grpChg chg="add del">
          <ac:chgData name="Weifeng Xu" userId="e7aed605-a3dd-4d5a-a692-a87037af107b" providerId="ADAL" clId="{C54D13FE-74BA-4901-A6A3-DD765F0EF80E}" dt="2021-01-18T02:03:03.194" v="500" actId="26606"/>
          <ac:grpSpMkLst>
            <pc:docMk/>
            <pc:sldMk cId="2219828795" sldId="263"/>
            <ac:grpSpMk id="24" creationId="{CF22986C-DDF7-4109-9D6A-006800D6B041}"/>
          </ac:grpSpMkLst>
        </pc:grpChg>
        <pc:picChg chg="add del">
          <ac:chgData name="Weifeng Xu" userId="e7aed605-a3dd-4d5a-a692-a87037af107b" providerId="ADAL" clId="{C54D13FE-74BA-4901-A6A3-DD765F0EF80E}" dt="2021-01-18T02:02:05.963" v="488" actId="22"/>
          <ac:picMkLst>
            <pc:docMk/>
            <pc:sldMk cId="2219828795" sldId="263"/>
            <ac:picMk id="4" creationId="{67B55B23-CC4A-4F28-AB5E-0772A2D5DF1B}"/>
          </ac:picMkLst>
        </pc:picChg>
        <pc:picChg chg="add mod">
          <ac:chgData name="Weifeng Xu" userId="e7aed605-a3dd-4d5a-a692-a87037af107b" providerId="ADAL" clId="{C54D13FE-74BA-4901-A6A3-DD765F0EF80E}" dt="2021-01-18T02:04:36.804" v="546" actId="26606"/>
          <ac:picMkLst>
            <pc:docMk/>
            <pc:sldMk cId="2219828795" sldId="263"/>
            <ac:picMk id="6" creationId="{6133C4CD-C9A3-435E-BDAF-6DCCF8ACA09E}"/>
          </ac:picMkLst>
        </pc:picChg>
        <pc:picChg chg="add mod">
          <ac:chgData name="Weifeng Xu" userId="e7aed605-a3dd-4d5a-a692-a87037af107b" providerId="ADAL" clId="{C54D13FE-74BA-4901-A6A3-DD765F0EF80E}" dt="2021-01-18T02:05:32.107" v="551" actId="1076"/>
          <ac:picMkLst>
            <pc:docMk/>
            <pc:sldMk cId="2219828795" sldId="263"/>
            <ac:picMk id="8" creationId="{906947A6-09FF-4819-82BB-B04EFB8A4D0F}"/>
          </ac:picMkLst>
        </pc:picChg>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pChg chg="del mod">
          <ac:chgData name="Weifeng Xu" userId="e7aed605-a3dd-4d5a-a692-a87037af107b" providerId="ADAL" clId="{C54D13FE-74BA-4901-A6A3-DD765F0EF80E}" dt="2021-01-18T02:14:48.702" v="675" actId="700"/>
          <ac:spMkLst>
            <pc:docMk/>
            <pc:sldMk cId="266696141" sldId="264"/>
            <ac:spMk id="2" creationId="{F256A13C-4B8A-4B77-91DE-508B8A3C7B69}"/>
          </ac:spMkLst>
        </pc:spChg>
        <pc:spChg chg="add del mod">
          <ac:chgData name="Weifeng Xu" userId="e7aed605-a3dd-4d5a-a692-a87037af107b" providerId="ADAL" clId="{C54D13FE-74BA-4901-A6A3-DD765F0EF80E}" dt="2021-01-18T02:14:59.565" v="679"/>
          <ac:spMkLst>
            <pc:docMk/>
            <pc:sldMk cId="266696141" sldId="264"/>
            <ac:spMk id="5" creationId="{5F2EAE6B-A6EA-412E-A64B-9E89899065E9}"/>
          </ac:spMkLst>
        </pc:spChg>
        <pc:spChg chg="add mod">
          <ac:chgData name="Weifeng Xu" userId="e7aed605-a3dd-4d5a-a692-a87037af107b" providerId="ADAL" clId="{C54D13FE-74BA-4901-A6A3-DD765F0EF80E}" dt="2021-01-18T02:15:18.970" v="684" actId="14100"/>
          <ac:spMkLst>
            <pc:docMk/>
            <pc:sldMk cId="266696141" sldId="264"/>
            <ac:spMk id="7" creationId="{ED5D2F2D-3528-4FBB-A0BA-436F74D95997}"/>
          </ac:spMkLst>
        </pc:spChg>
        <pc:picChg chg="add mod">
          <ac:chgData name="Weifeng Xu" userId="e7aed605-a3dd-4d5a-a692-a87037af107b" providerId="ADAL" clId="{C54D13FE-74BA-4901-A6A3-DD765F0EF80E}" dt="2021-01-18T02:14:51.369" v="676" actId="1076"/>
          <ac:picMkLst>
            <pc:docMk/>
            <pc:sldMk cId="266696141" sldId="264"/>
            <ac:picMk id="4" creationId="{E13D022C-5F06-4359-AB6E-1431D0DF282A}"/>
          </ac:picMkLst>
        </pc:picChg>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pChg chg="mod ord">
          <ac:chgData name="Weifeng Xu" userId="e7aed605-a3dd-4d5a-a692-a87037af107b" providerId="ADAL" clId="{C54D13FE-74BA-4901-A6A3-DD765F0EF80E}" dt="2021-01-18T02:12:12.569" v="588" actId="700"/>
          <ac:spMkLst>
            <pc:docMk/>
            <pc:sldMk cId="3192448814" sldId="265"/>
            <ac:spMk id="2" creationId="{F256A13C-4B8A-4B77-91DE-508B8A3C7B69}"/>
          </ac:spMkLst>
        </pc:spChg>
        <pc:spChg chg="add mod ord">
          <ac:chgData name="Weifeng Xu" userId="e7aed605-a3dd-4d5a-a692-a87037af107b" providerId="ADAL" clId="{C54D13FE-74BA-4901-A6A3-DD765F0EF80E}" dt="2021-01-18T02:17:26.309" v="733" actId="6549"/>
          <ac:spMkLst>
            <pc:docMk/>
            <pc:sldMk cId="3192448814" sldId="265"/>
            <ac:spMk id="3" creationId="{0CE672A5-4186-418B-9522-341E33E0FD75}"/>
          </ac:spMkLst>
        </pc:spChg>
        <pc:picChg chg="del">
          <ac:chgData name="Weifeng Xu" userId="e7aed605-a3dd-4d5a-a692-a87037af107b" providerId="ADAL" clId="{C54D13FE-74BA-4901-A6A3-DD765F0EF80E}" dt="2021-01-18T02:12:03.733" v="585" actId="478"/>
          <ac:picMkLst>
            <pc:docMk/>
            <pc:sldMk cId="3192448814" sldId="265"/>
            <ac:picMk id="4" creationId="{E13D022C-5F06-4359-AB6E-1431D0DF282A}"/>
          </ac:picMkLst>
        </pc:picChg>
        <pc:picChg chg="add mod">
          <ac:chgData name="Weifeng Xu" userId="e7aed605-a3dd-4d5a-a692-a87037af107b" providerId="ADAL" clId="{C54D13FE-74BA-4901-A6A3-DD765F0EF80E}" dt="2021-01-18T02:14:20.253" v="672" actId="1076"/>
          <ac:picMkLst>
            <pc:docMk/>
            <pc:sldMk cId="3192448814" sldId="265"/>
            <ac:picMk id="6" creationId="{F69ED2AC-E014-4482-81FB-E007ADBB646B}"/>
          </ac:picMkLst>
        </pc:picChg>
        <pc:picChg chg="add mod">
          <ac:chgData name="Weifeng Xu" userId="e7aed605-a3dd-4d5a-a692-a87037af107b" providerId="ADAL" clId="{C54D13FE-74BA-4901-A6A3-DD765F0EF80E}" dt="2021-01-18T02:14:22.057" v="673" actId="1076"/>
          <ac:picMkLst>
            <pc:docMk/>
            <pc:sldMk cId="3192448814" sldId="265"/>
            <ac:picMk id="8" creationId="{DF0BDB23-9DCC-4FC9-88DA-ABDCA12CFCE1}"/>
          </ac:picMkLst>
        </pc:picChg>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pChg chg="mod">
          <ac:chgData name="Weifeng Xu" userId="e7aed605-a3dd-4d5a-a692-a87037af107b" providerId="ADAL" clId="{E0A36AE6-DAEB-4086-8CDB-3902B8401090}" dt="2021-01-17T23:59:46.284" v="256" actId="26606"/>
          <ac:spMkLst>
            <pc:docMk/>
            <pc:sldMk cId="1392771324" sldId="258"/>
            <ac:spMk id="4" creationId="{00000000-0000-0000-0000-000000000000}"/>
          </ac:spMkLst>
        </pc:spChg>
        <pc:spChg chg="mod">
          <ac:chgData name="Weifeng Xu" userId="e7aed605-a3dd-4d5a-a692-a87037af107b" providerId="ADAL" clId="{E0A36AE6-DAEB-4086-8CDB-3902B8401090}" dt="2021-01-17T23:59:46.284" v="256" actId="26606"/>
          <ac:spMkLst>
            <pc:docMk/>
            <pc:sldMk cId="1392771324" sldId="258"/>
            <ac:spMk id="5" creationId="{00000000-0000-0000-0000-000000000000}"/>
          </ac:spMkLst>
        </pc:spChg>
        <pc:spChg chg="add del">
          <ac:chgData name="Weifeng Xu" userId="e7aed605-a3dd-4d5a-a692-a87037af107b" providerId="ADAL" clId="{E0A36AE6-DAEB-4086-8CDB-3902B8401090}" dt="2021-01-17T23:48:58.143" v="92" actId="26606"/>
          <ac:spMkLst>
            <pc:docMk/>
            <pc:sldMk cId="1392771324" sldId="258"/>
            <ac:spMk id="71" creationId="{92EA0DEB-983C-4A94-9B9A-51E32098C2E2}"/>
          </ac:spMkLst>
        </pc:spChg>
        <pc:spChg chg="add del">
          <ac:chgData name="Weifeng Xu" userId="e7aed605-a3dd-4d5a-a692-a87037af107b" providerId="ADAL" clId="{E0A36AE6-DAEB-4086-8CDB-3902B8401090}" dt="2021-01-17T23:48:58.143" v="92" actId="26606"/>
          <ac:spMkLst>
            <pc:docMk/>
            <pc:sldMk cId="1392771324" sldId="258"/>
            <ac:spMk id="73" creationId="{9E197AD2-3004-4188-A389-E9EAC108A04B}"/>
          </ac:spMkLst>
        </pc:spChg>
        <pc:spChg chg="add del">
          <ac:chgData name="Weifeng Xu" userId="e7aed605-a3dd-4d5a-a692-a87037af107b" providerId="ADAL" clId="{E0A36AE6-DAEB-4086-8CDB-3902B8401090}" dt="2021-01-17T23:48:58.143" v="92" actId="26606"/>
          <ac:spMkLst>
            <pc:docMk/>
            <pc:sldMk cId="1392771324" sldId="258"/>
            <ac:spMk id="75" creationId="{A82D0C51-DE81-4DC1-8D2D-1A3EE14E678E}"/>
          </ac:spMkLst>
        </pc:spChg>
        <pc:spChg chg="add del">
          <ac:chgData name="Weifeng Xu" userId="e7aed605-a3dd-4d5a-a692-a87037af107b" providerId="ADAL" clId="{E0A36AE6-DAEB-4086-8CDB-3902B8401090}" dt="2021-01-17T23:49:00.056" v="94" actId="26606"/>
          <ac:spMkLst>
            <pc:docMk/>
            <pc:sldMk cId="1392771324" sldId="258"/>
            <ac:spMk id="1028" creationId="{936CFC0A-8C37-453C-9488-1B30FBC3B3B0}"/>
          </ac:spMkLst>
        </pc:spChg>
        <pc:spChg chg="add del">
          <ac:chgData name="Weifeng Xu" userId="e7aed605-a3dd-4d5a-a692-a87037af107b" providerId="ADAL" clId="{E0A36AE6-DAEB-4086-8CDB-3902B8401090}" dt="2021-01-17T23:49:00.056" v="94" actId="26606"/>
          <ac:spMkLst>
            <pc:docMk/>
            <pc:sldMk cId="1392771324" sldId="258"/>
            <ac:spMk id="1029" creationId="{FBC3EAFD-A275-4F9B-8F62-72B6678F35A8}"/>
          </ac:spMkLst>
        </pc:spChg>
        <pc:spChg chg="add del">
          <ac:chgData name="Weifeng Xu" userId="e7aed605-a3dd-4d5a-a692-a87037af107b" providerId="ADAL" clId="{E0A36AE6-DAEB-4086-8CDB-3902B8401090}" dt="2021-01-17T23:49:00.056" v="94" actId="26606"/>
          <ac:spMkLst>
            <pc:docMk/>
            <pc:sldMk cId="1392771324" sldId="258"/>
            <ac:spMk id="1030" creationId="{06E64A6D-2B9F-4AAD-AB42-A61BAF01AC12}"/>
          </ac:spMkLst>
        </pc:spChg>
        <pc:spChg chg="add">
          <ac:chgData name="Weifeng Xu" userId="e7aed605-a3dd-4d5a-a692-a87037af107b" providerId="ADAL" clId="{E0A36AE6-DAEB-4086-8CDB-3902B8401090}" dt="2021-01-17T23:59:46.284" v="256" actId="26606"/>
          <ac:spMkLst>
            <pc:docMk/>
            <pc:sldMk cId="1392771324" sldId="258"/>
            <ac:spMk id="1031" creationId="{2643BE6C-86B7-4AB9-91E8-9B5DB45AC8EA}"/>
          </ac:spMkLst>
        </pc:spChg>
        <pc:spChg chg="add del">
          <ac:chgData name="Weifeng Xu" userId="e7aed605-a3dd-4d5a-a692-a87037af107b" providerId="ADAL" clId="{E0A36AE6-DAEB-4086-8CDB-3902B8401090}" dt="2021-01-17T23:50:13.157" v="125" actId="26606"/>
          <ac:spMkLst>
            <pc:docMk/>
            <pc:sldMk cId="1392771324" sldId="258"/>
            <ac:spMk id="1032" creationId="{2643BE6C-86B7-4AB9-91E8-9B5DB45AC8EA}"/>
          </ac:spMkLst>
        </pc:spChg>
        <pc:picChg chg="add del">
          <ac:chgData name="Weifeng Xu" userId="e7aed605-a3dd-4d5a-a692-a87037af107b" providerId="ADAL" clId="{E0A36AE6-DAEB-4086-8CDB-3902B8401090}" dt="2021-01-17T23:49:00.056" v="94" actId="26606"/>
          <ac:picMkLst>
            <pc:docMk/>
            <pc:sldMk cId="1392771324" sldId="258"/>
            <ac:picMk id="77" creationId="{C51881DD-AD85-41BE-8A49-C2FB45800E10}"/>
          </ac:picMkLst>
        </pc:picChg>
        <pc:picChg chg="add mod">
          <ac:chgData name="Weifeng Xu" userId="e7aed605-a3dd-4d5a-a692-a87037af107b" providerId="ADAL" clId="{E0A36AE6-DAEB-4086-8CDB-3902B8401090}" dt="2021-01-17T23:59:46.284" v="256" actId="26606"/>
          <ac:picMkLst>
            <pc:docMk/>
            <pc:sldMk cId="1392771324" sldId="258"/>
            <ac:picMk id="1026" creationId="{1749E611-ACB8-4D69-A2FA-07F87D23322E}"/>
          </ac:picMkLst>
        </pc:picChg>
        <pc:cxnChg chg="add del">
          <ac:chgData name="Weifeng Xu" userId="e7aed605-a3dd-4d5a-a692-a87037af107b" providerId="ADAL" clId="{E0A36AE6-DAEB-4086-8CDB-3902B8401090}" dt="2021-01-17T23:49:00.056" v="94" actId="26606"/>
          <ac:cxnSpMkLst>
            <pc:docMk/>
            <pc:sldMk cId="1392771324" sldId="258"/>
            <ac:cxnSpMk id="79" creationId="{9AD20FE8-ED02-4CDE-83B1-A1436305C3DC}"/>
          </ac:cxnSpMkLst>
        </pc:cxnChg>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pChg chg="mod">
          <ac:chgData name="Weifeng Xu" userId="e7aed605-a3dd-4d5a-a692-a87037af107b" providerId="ADAL" clId="{E0A36AE6-DAEB-4086-8CDB-3902B8401090}" dt="2021-01-17T23:52:00.628" v="157" actId="207"/>
          <ac:spMkLst>
            <pc:docMk/>
            <pc:sldMk cId="2206727044" sldId="259"/>
            <ac:spMk id="2" creationId="{B28EEC50-2528-46D9-8995-B6565AC5E995}"/>
          </ac:spMkLst>
        </pc:spChg>
        <pc:spChg chg="mod">
          <ac:chgData name="Weifeng Xu" userId="e7aed605-a3dd-4d5a-a692-a87037af107b" providerId="ADAL" clId="{E0A36AE6-DAEB-4086-8CDB-3902B8401090}" dt="2021-01-17T23:53:10.893" v="178" actId="20577"/>
          <ac:spMkLst>
            <pc:docMk/>
            <pc:sldMk cId="2206727044" sldId="259"/>
            <ac:spMk id="3" creationId="{E7416EDB-845D-48E4-BF29-1E529067857D}"/>
          </ac:spMkLst>
        </pc:spChg>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pChg chg="mod">
          <ac:chgData name="Weifeng Xu" userId="e7aed605-a3dd-4d5a-a692-a87037af107b" providerId="ADAL" clId="{E0A36AE6-DAEB-4086-8CDB-3902B8401090}" dt="2021-01-17T23:58:51.299" v="255" actId="26606"/>
          <ac:spMkLst>
            <pc:docMk/>
            <pc:sldMk cId="3022601266" sldId="260"/>
            <ac:spMk id="2" creationId="{FCE9D9F5-D336-46D9-936D-2071DD6D1AF8}"/>
          </ac:spMkLst>
        </pc:spChg>
        <pc:spChg chg="mod ord">
          <ac:chgData name="Weifeng Xu" userId="e7aed605-a3dd-4d5a-a692-a87037af107b" providerId="ADAL" clId="{E0A36AE6-DAEB-4086-8CDB-3902B8401090}" dt="2021-01-18T00:01:06.800" v="260" actId="6549"/>
          <ac:spMkLst>
            <pc:docMk/>
            <pc:sldMk cId="3022601266" sldId="260"/>
            <ac:spMk id="3" creationId="{94F950F1-CBC3-4C9C-9CF3-789C35F324B1}"/>
          </ac:spMkLst>
        </pc:spChg>
        <pc:picChg chg="add mod">
          <ac:chgData name="Weifeng Xu" userId="e7aed605-a3dd-4d5a-a692-a87037af107b" providerId="ADAL" clId="{E0A36AE6-DAEB-4086-8CDB-3902B8401090}" dt="2021-01-17T23:58:51.299" v="255" actId="26606"/>
          <ac:picMkLst>
            <pc:docMk/>
            <pc:sldMk cId="3022601266" sldId="260"/>
            <ac:picMk id="5" creationId="{3D5C4E18-0CB0-4734-A4CE-6EACA1400461}"/>
          </ac:picMkLst>
        </pc:picChg>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p:txBody>
          <a:bodyPr/>
          <a:lstStyle/>
          <a:p>
            <a:r>
              <a:rPr lang="en-US" dirty="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p:txBody>
          <a:bodyPr/>
          <a:lstStyle/>
          <a:p>
            <a:r>
              <a:rPr lang="en-US" dirty="0"/>
              <a:t>Hardware, Accounts, Mac address, Wi-Fi</a:t>
            </a:r>
          </a:p>
        </p:txBody>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883698" y="3956044"/>
            <a:ext cx="1623263" cy="2566732"/>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984885"/>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1615553"/>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8727690" y="2752194"/>
            <a:ext cx="3144642" cy="2862322"/>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GB" dirty="0"/>
              <a:t>randomized MAC address of SSID</a:t>
            </a:r>
          </a:p>
          <a:p>
            <a:pPr marL="285750" indent="-285750">
              <a:buFont typeface="Arial" panose="020B0604020202020204" pitchFamily="34" charset="0"/>
              <a:buChar char="•"/>
            </a:pPr>
            <a:r>
              <a:rPr lang="en-GB" dirty="0"/>
              <a:t>MAC address randomization is the increasing trend of device operating systems using a random, anonymous device identifier instead of the real address when connecting to wireless networks. </a:t>
            </a:r>
            <a:endParaRPr lang="en-US" dirty="0"/>
          </a:p>
        </p:txBody>
      </p:sp>
      <p:cxnSp>
        <p:nvCxnSpPr>
          <p:cNvPr id="10" name="Straight Arrow Connector 9">
            <a:extLst>
              <a:ext uri="{FF2B5EF4-FFF2-40B4-BE49-F238E27FC236}">
                <a16:creationId xmlns:a16="http://schemas.microsoft.com/office/drawing/2014/main" id="{3BAEA998-C6ED-4555-80D5-74444D6C7E77}"/>
              </a:ext>
            </a:extLst>
          </p:cNvPr>
          <p:cNvCxnSpPr>
            <a:cxnSpLocks/>
            <a:stCxn id="8" idx="1"/>
          </p:cNvCxnSpPr>
          <p:nvPr/>
        </p:nvCxnSpPr>
        <p:spPr>
          <a:xfrm flipH="1">
            <a:off x="7136780" y="4183355"/>
            <a:ext cx="1590910" cy="33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3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129990" y="1372142"/>
            <a:ext cx="10515600" cy="1127125"/>
          </a:xfrm>
        </p:spPr>
        <p:txBody>
          <a:bodyPr/>
          <a:lstStyle/>
          <a:p>
            <a:r>
              <a:rPr lang="en-GB" dirty="0"/>
              <a:t>For old version/other brand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p:txBody>
          <a:bodyPr/>
          <a:lstStyle/>
          <a:p>
            <a:r>
              <a:rPr lang="en-US" dirty="0"/>
              <a:t>Account information</a:t>
            </a:r>
          </a:p>
        </p:txBody>
      </p:sp>
      <p:sp>
        <p:nvSpPr>
          <p:cNvPr id="4" name="Text Placeholder 3">
            <a:extLst>
              <a:ext uri="{FF2B5EF4-FFF2-40B4-BE49-F238E27FC236}">
                <a16:creationId xmlns:a16="http://schemas.microsoft.com/office/drawing/2014/main" id="{A222E1DC-1B18-48C2-8921-A09E6B84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35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A7BFE6BE-353E-4AD3-B14E-6E3511F50FB4}"/>
              </a:ext>
            </a:extLst>
          </p:cNvPr>
          <p:cNvSpPr>
            <a:spLocks noGrp="1"/>
          </p:cNvSpPr>
          <p:nvPr>
            <p:ph idx="1"/>
          </p:nvPr>
        </p:nvSpPr>
        <p:spPr/>
        <p:txBody>
          <a:bodyPr/>
          <a:lstStyle/>
          <a:p>
            <a:r>
              <a:rPr lang="en-US" dirty="0"/>
              <a:t>Device information</a:t>
            </a:r>
          </a:p>
          <a:p>
            <a:r>
              <a:rPr lang="en-US" dirty="0"/>
              <a:t>Account information</a:t>
            </a:r>
          </a:p>
        </p:txBody>
      </p:sp>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p:txBody>
          <a:bodyPr/>
          <a:lstStyle/>
          <a:p>
            <a:r>
              <a:rPr lang="en-US" dirty="0"/>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3858778825"/>
              </p:ext>
            </p:extLst>
          </p:nvPr>
        </p:nvGraphicFramePr>
        <p:xfrm>
          <a:off x="838199" y="1983471"/>
          <a:ext cx="10283284" cy="3032760"/>
        </p:xfrm>
        <a:graphic>
          <a:graphicData uri="http://schemas.openxmlformats.org/drawingml/2006/table">
            <a:tbl>
              <a:tblPr firstRow="1" bandRow="1">
                <a:tableStyleId>{5C22544A-7EE6-4342-B048-85BDC9FD1C3A}</a:tableStyleId>
              </a:tblPr>
              <a:tblGrid>
                <a:gridCol w="2896568">
                  <a:extLst>
                    <a:ext uri="{9D8B030D-6E8A-4147-A177-3AD203B41FA5}">
                      <a16:colId xmlns:a16="http://schemas.microsoft.com/office/drawing/2014/main" val="1218019907"/>
                    </a:ext>
                  </a:extLst>
                </a:gridCol>
                <a:gridCol w="7386716">
                  <a:extLst>
                    <a:ext uri="{9D8B030D-6E8A-4147-A177-3AD203B41FA5}">
                      <a16:colId xmlns:a16="http://schemas.microsoft.com/office/drawing/2014/main" val="3106663680"/>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869362886"/>
                  </a:ext>
                </a:extLst>
              </a:tr>
              <a:tr h="370840">
                <a:tc>
                  <a:txBody>
                    <a:bodyPr/>
                    <a:lstStyle/>
                    <a:p>
                      <a:r>
                        <a:rPr lang="de-DE" dirty="0"/>
                        <a:t>Users‘ ID,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3/data/system/users/userlist.xml</a:t>
                      </a:r>
                    </a:p>
                  </a:txBody>
                  <a:tcPr/>
                </a:tc>
                <a:extLst>
                  <a:ext uri="{0D108BD9-81ED-4DB2-BD59-A6C34878D82A}">
                    <a16:rowId xmlns:a16="http://schemas.microsoft.com/office/drawing/2014/main" val="2535197833"/>
                  </a:ext>
                </a:extLst>
              </a:tr>
              <a:tr h="370840">
                <a:tc>
                  <a:txBody>
                    <a:bodyPr/>
                    <a:lstStyle/>
                    <a:p>
                      <a:r>
                        <a:rPr lang="en-US" dirty="0"/>
                        <a:t>User name, </a:t>
                      </a:r>
                    </a:p>
                  </a:txBody>
                  <a:tcPr/>
                </a:tc>
                <a:tc>
                  <a:txBody>
                    <a:bodyPr/>
                    <a:lstStyle/>
                    <a:p>
                      <a:r>
                        <a:rPr lang="de-DE" dirty="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3/data/system/users/1.xml</a:t>
                      </a:r>
                    </a:p>
                  </a:txBody>
                  <a:tcPr/>
                </a:tc>
                <a:extLst>
                  <a:ext uri="{0D108BD9-81ED-4DB2-BD59-A6C34878D82A}">
                    <a16:rowId xmlns:a16="http://schemas.microsoft.com/office/drawing/2014/main" val="1962619621"/>
                  </a:ext>
                </a:extLst>
              </a:tr>
              <a:tr h="370840">
                <a:tc>
                  <a:txBody>
                    <a:bodyPr/>
                    <a:lstStyle/>
                    <a:p>
                      <a:r>
                        <a:rPr lang="en-US" dirty="0"/>
                        <a:t>Gmail account</a:t>
                      </a:r>
                    </a:p>
                  </a:txBody>
                  <a:tcPr/>
                </a:tc>
                <a:tc>
                  <a:txBody>
                    <a:bodyPr/>
                    <a:lstStyle/>
                    <a:p>
                      <a:r>
                        <a:rPr lang="de-DE" dirty="0"/>
                        <a:t>Pixel 3/</a:t>
                      </a:r>
                      <a:r>
                        <a:rPr lang="en-US" dirty="0"/>
                        <a:t>data/data/com.google.android.gm/</a:t>
                      </a:r>
                      <a:r>
                        <a:rPr lang="en-US" dirty="0" err="1"/>
                        <a:t>shared_prefs</a:t>
                      </a:r>
                      <a:r>
                        <a:rPr lang="en-US" dirty="0"/>
                        <a:t>/Gmail.xml</a:t>
                      </a:r>
                    </a:p>
                    <a:p>
                      <a:r>
                        <a:rPr lang="de-DE" dirty="0"/>
                        <a:t>Pixel 3/</a:t>
                      </a:r>
                      <a:r>
                        <a:rPr lang="en-US" dirty="0"/>
                        <a:t>data/data/com.google.android.gm/</a:t>
                      </a:r>
                      <a:r>
                        <a:rPr lang="en-US" dirty="0" err="1"/>
                        <a:t>shared_prefs</a:t>
                      </a:r>
                      <a:r>
                        <a:rPr lang="en-US" dirty="0"/>
                        <a:t>/UnifiedEmail.xml</a:t>
                      </a:r>
                    </a:p>
                  </a:txBody>
                  <a:tcPr/>
                </a:tc>
                <a:extLst>
                  <a:ext uri="{0D108BD9-81ED-4DB2-BD59-A6C34878D82A}">
                    <a16:rowId xmlns:a16="http://schemas.microsoft.com/office/drawing/2014/main" val="3458030446"/>
                  </a:ext>
                </a:extLst>
              </a:tr>
              <a:tr h="370840">
                <a:tc>
                  <a:txBody>
                    <a:bodyPr/>
                    <a:lstStyle/>
                    <a:p>
                      <a:r>
                        <a:rPr lang="en-US" dirty="0"/>
                        <a:t>Gmail with play store</a:t>
                      </a:r>
                    </a:p>
                  </a:txBody>
                  <a:tcPr/>
                </a:tc>
                <a:tc>
                  <a:txBody>
                    <a:bodyPr/>
                    <a:lstStyle/>
                    <a:p>
                      <a:r>
                        <a:rPr lang="it-IT" dirty="0"/>
                        <a:t>Pixel 3/data/data/com.android.vending/cache/logs/</a:t>
                      </a:r>
                      <a:endParaRPr lang="en-US" dirty="0"/>
                    </a:p>
                  </a:txBody>
                  <a:tcPr/>
                </a:tc>
                <a:extLst>
                  <a:ext uri="{0D108BD9-81ED-4DB2-BD59-A6C34878D82A}">
                    <a16:rowId xmlns:a16="http://schemas.microsoft.com/office/drawing/2014/main" val="1336815312"/>
                  </a:ext>
                </a:extLst>
              </a:tr>
              <a:tr h="370840">
                <a:tc>
                  <a:txBody>
                    <a:bodyPr/>
                    <a:lstStyle/>
                    <a:p>
                      <a:r>
                        <a:rPr lang="en-US" dirty="0"/>
                        <a:t>App account and password</a:t>
                      </a:r>
                    </a:p>
                  </a:txBody>
                  <a:tcPr/>
                </a:tc>
                <a:tc>
                  <a:txBody>
                    <a:bodyPr/>
                    <a:lstStyle/>
                    <a:p>
                      <a:r>
                        <a:rPr lang="nn-NO" dirty="0"/>
                        <a:t>Pixel 3/data/system_ce/0/account_ce.db</a:t>
                      </a:r>
                    </a:p>
                    <a:p>
                      <a:pPr marL="0" marR="0" lvl="0" indent="0" algn="l" defTabSz="914400" rtl="0" eaLnBrk="1" fontAlgn="auto" latinLnBrk="0" hangingPunct="1">
                        <a:lnSpc>
                          <a:spcPct val="100000"/>
                        </a:lnSpc>
                        <a:spcBef>
                          <a:spcPts val="0"/>
                        </a:spcBef>
                        <a:spcAft>
                          <a:spcPts val="0"/>
                        </a:spcAft>
                        <a:buClrTx/>
                        <a:buSzTx/>
                        <a:buFontTx/>
                        <a:buNone/>
                        <a:tabLst/>
                        <a:defRPr/>
                      </a:pPr>
                      <a:r>
                        <a:rPr lang="nn-NO" dirty="0"/>
                        <a:t>Pixel 3/data/system_de/0/account_de.db</a:t>
                      </a:r>
                      <a:endParaRPr lang="en-US" dirty="0"/>
                    </a:p>
                  </a:txBody>
                  <a:tcPr/>
                </a:tc>
                <a:extLst>
                  <a:ext uri="{0D108BD9-81ED-4DB2-BD59-A6C34878D82A}">
                    <a16:rowId xmlns:a16="http://schemas.microsoft.com/office/drawing/2014/main" val="2665449972"/>
                  </a:ext>
                </a:extLst>
              </a:tr>
            </a:tbl>
          </a:graphicData>
        </a:graphic>
      </p:graphicFrame>
    </p:spTree>
    <p:extLst>
      <p:ext uri="{BB962C8B-B14F-4D97-AF65-F5344CB8AC3E}">
        <p14:creationId xmlns:p14="http://schemas.microsoft.com/office/powerpoint/2010/main" val="100486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p:txBody>
          <a:bodyPr/>
          <a:lstStyle/>
          <a:p>
            <a:r>
              <a:rPr lang="en-US" dirty="0"/>
              <a:t>Who is the owner of the device?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106161" y="2224935"/>
            <a:ext cx="11979678" cy="2408129"/>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777316" y="858763"/>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p:txBody>
          <a:bodyPr/>
          <a:lstStyle/>
          <a:p>
            <a:r>
              <a:rPr lang="en-US" dirty="0"/>
              <a:t>What is the App ID of Gmail?</a:t>
            </a:r>
          </a:p>
        </p:txBody>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p:txBody>
          <a:bodyPr/>
          <a:lstStyle/>
          <a:p>
            <a:r>
              <a:rPr lang="en-GB" dirty="0"/>
              <a:t>Every Android app has a unique application ID </a:t>
            </a:r>
          </a:p>
          <a:p>
            <a:pPr lvl="1"/>
            <a:r>
              <a:rPr lang="en-GB" dirty="0"/>
              <a:t>looks like a Java package name, such as </a:t>
            </a:r>
            <a:r>
              <a:rPr lang="en-GB" i="1" dirty="0" err="1">
                <a:solidFill>
                  <a:srgbClr val="C00000"/>
                </a:solidFill>
              </a:rPr>
              <a:t>com.example.myapp</a:t>
            </a:r>
            <a:endParaRPr lang="en-GB" dirty="0">
              <a:solidFill>
                <a:srgbClr val="C00000"/>
              </a:solidFill>
            </a:endParaRPr>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Tree>
    <p:extLst>
      <p:ext uri="{BB962C8B-B14F-4D97-AF65-F5344CB8AC3E}">
        <p14:creationId xmlns:p14="http://schemas.microsoft.com/office/powerpoint/2010/main" val="59162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643467" y="1057147"/>
            <a:ext cx="10905066" cy="4743704"/>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lnSpcReduction="10000"/>
          </a:bodyPr>
          <a:lstStyle/>
          <a:p>
            <a:r>
              <a:rPr lang="en-GB" sz="1900"/>
              <a:t>Google Play Services helps </a:t>
            </a:r>
            <a:r>
              <a:rPr lang="en-GB" sz="1900" b="0" i="0">
                <a:effectLst/>
                <a:latin typeface="ibm plex sans"/>
              </a:rPr>
              <a:t>integrating Google’s advanced functionalities with other applications.</a:t>
            </a:r>
          </a:p>
          <a:p>
            <a:pPr lvl="1"/>
            <a:r>
              <a:rPr lang="en-GB" sz="1900"/>
              <a:t>It is one of the most important parts of Android</a:t>
            </a:r>
          </a:p>
          <a:p>
            <a:r>
              <a:rPr lang="en-GB" sz="1900">
                <a:latin typeface="ibm plex sans"/>
              </a:rPr>
              <a:t>Core functionalities</a:t>
            </a:r>
          </a:p>
          <a:p>
            <a:pPr lvl="1"/>
            <a:r>
              <a:rPr lang="en-GB" sz="1900"/>
              <a:t>Authentication to your Google service</a:t>
            </a:r>
          </a:p>
          <a:p>
            <a:pPr lvl="1"/>
            <a:r>
              <a:rPr lang="en-GB" sz="1900"/>
              <a:t>Synchronized contacts, </a:t>
            </a:r>
          </a:p>
          <a:p>
            <a:pPr lvl="1"/>
            <a:r>
              <a:rPr lang="en-GB" sz="1900"/>
              <a:t>Access to all the latest user privacy settings, and </a:t>
            </a:r>
          </a:p>
          <a:p>
            <a:pPr lvl="1"/>
            <a:r>
              <a:rPr lang="en-GB" sz="1900"/>
              <a:t>Higher quality, lower-powered location based services, maps</a:t>
            </a:r>
          </a:p>
          <a:p>
            <a:pPr lvl="1"/>
            <a:r>
              <a:rPr lang="en-GB" sz="1900"/>
              <a:t>Offline search</a:t>
            </a:r>
            <a:endParaRPr lang="en-GB" sz="1900" dirty="0"/>
          </a:p>
        </p:txBody>
      </p:sp>
      <p:sp>
        <p:nvSpPr>
          <p:cNvPr id="21" name="Rectangle 1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094FB-F93E-4D74-8CDE-BD9580E4F361}"/>
              </a:ext>
            </a:extLst>
          </p:cNvPr>
          <p:cNvSpPr txBox="1"/>
          <p:nvPr/>
        </p:nvSpPr>
        <p:spPr>
          <a:xfrm>
            <a:off x="974271" y="649076"/>
            <a:ext cx="10078357" cy="5632311"/>
          </a:xfrm>
          <a:prstGeom prst="rect">
            <a:avLst/>
          </a:prstGeom>
          <a:noFill/>
        </p:spPr>
        <p:txBody>
          <a:bodyPr wrap="square">
            <a:spAutoFit/>
          </a:bodyPr>
          <a:lstStyle/>
          <a:p>
            <a:r>
              <a:rPr lang="en-GB" dirty="0">
                <a:solidFill>
                  <a:srgbClr val="C00000"/>
                </a:solidFill>
              </a:rPr>
              <a:t>Google Maps API</a:t>
            </a:r>
            <a:r>
              <a:rPr lang="en-GB" dirty="0"/>
              <a:t>: This API allows other applications to access Google Maps without leaving the app. If you have used an app to book a cab or navigate to a booked hotel, then you must have used this service.</a:t>
            </a:r>
          </a:p>
          <a:p>
            <a:r>
              <a:rPr lang="en-GB" dirty="0">
                <a:solidFill>
                  <a:srgbClr val="C00000"/>
                </a:solidFill>
              </a:rPr>
              <a:t>Location APIs</a:t>
            </a:r>
            <a:r>
              <a:rPr lang="en-GB" dirty="0"/>
              <a:t>: Location API can be used to perform automatic actions when a user enters or leaves a specific geographic boundary. Fused Location provider means to reduce power usage while using location services.</a:t>
            </a:r>
          </a:p>
          <a:p>
            <a:r>
              <a:rPr lang="en-GB" dirty="0">
                <a:solidFill>
                  <a:srgbClr val="C00000"/>
                </a:solidFill>
              </a:rPr>
              <a:t>Google Drive API</a:t>
            </a:r>
            <a:r>
              <a:rPr lang="en-GB" dirty="0"/>
              <a:t>: If you have Google Drive installed on your device, sharing and storing files from other apps is made easier with this API.</a:t>
            </a:r>
          </a:p>
          <a:p>
            <a:r>
              <a:rPr lang="en-GB" dirty="0">
                <a:solidFill>
                  <a:srgbClr val="C00000"/>
                </a:solidFill>
              </a:rPr>
              <a:t>Google Play Game Services: </a:t>
            </a:r>
            <a:r>
              <a:rPr lang="en-GB" dirty="0"/>
              <a:t>These services are used to create a more competitive and immersive experience in multiplayer gaming sessions through </a:t>
            </a:r>
            <a:r>
              <a:rPr lang="en-GB" dirty="0" err="1"/>
              <a:t>leaderboards</a:t>
            </a:r>
            <a:r>
              <a:rPr lang="en-GB" dirty="0"/>
              <a:t> and achievements. Moreover, Saved Games API ensures that you do not lose your progress in a game by syncing and saving your game data.</a:t>
            </a:r>
          </a:p>
          <a:p>
            <a:r>
              <a:rPr lang="en-GB" dirty="0">
                <a:solidFill>
                  <a:srgbClr val="C00000"/>
                </a:solidFill>
              </a:rPr>
              <a:t>Google+ platform</a:t>
            </a:r>
            <a:r>
              <a:rPr lang="en-GB" dirty="0"/>
              <a:t>: You must have come across apps that provide you with “Sign-in with Google+” login option. This service allows you to use a single username and password to access multiple accounts on multiple apps.</a:t>
            </a:r>
          </a:p>
          <a:p>
            <a:r>
              <a:rPr lang="en-GB" dirty="0">
                <a:solidFill>
                  <a:srgbClr val="C00000"/>
                </a:solidFill>
              </a:rPr>
              <a:t>Google Cast Android API</a:t>
            </a:r>
            <a:r>
              <a:rPr lang="en-GB" dirty="0"/>
              <a:t>: It allows Android applications to cast content on-screen to other devices via Google Cast.</a:t>
            </a:r>
          </a:p>
          <a:p>
            <a:r>
              <a:rPr lang="en-GB" dirty="0">
                <a:solidFill>
                  <a:srgbClr val="C00000"/>
                </a:solidFill>
              </a:rPr>
              <a:t>Google Mobile Ads: </a:t>
            </a:r>
            <a:r>
              <a:rPr lang="en-GB" dirty="0"/>
              <a:t>Google Mobile Ads is used to integrate advertisements into applications and display intelligent ads such as those based on location or browsing history. This is how thousands of app developers monetize their app.</a:t>
            </a:r>
          </a:p>
          <a:p>
            <a:pPr algn="l" fontAlgn="base"/>
            <a:r>
              <a:rPr lang="en-GB" dirty="0">
                <a:solidFill>
                  <a:srgbClr val="C00000"/>
                </a:solidFill>
              </a:rPr>
              <a:t>Other service</a:t>
            </a:r>
            <a:r>
              <a:rPr lang="en-GB" dirty="0"/>
              <a:t>: </a:t>
            </a:r>
            <a:r>
              <a:rPr lang="en-GB" b="0" i="0" dirty="0">
                <a:solidFill>
                  <a:srgbClr val="333333"/>
                </a:solidFill>
                <a:effectLst/>
                <a:latin typeface="ibm plex sans"/>
              </a:rPr>
              <a:t>Google Wallet, Google Play Protect, Google Fit API, Google account authentication methods</a:t>
            </a:r>
          </a:p>
          <a:p>
            <a:endParaRPr lang="en-US" dirty="0"/>
          </a:p>
        </p:txBody>
      </p:sp>
    </p:spTree>
    <p:extLst>
      <p:ext uri="{BB962C8B-B14F-4D97-AF65-F5344CB8AC3E}">
        <p14:creationId xmlns:p14="http://schemas.microsoft.com/office/powerpoint/2010/main" val="244638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US" dirty="0"/>
              <a:t>Pixel 3 Device Information</a:t>
            </a:r>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281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fontScale="92500" lnSpcReduction="10000"/>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643467" y="934465"/>
            <a:ext cx="10905066" cy="4989068"/>
          </a:xfrm>
          <a:prstGeom prst="rect">
            <a:avLst/>
          </a:prstGeom>
        </p:spPr>
      </p:pic>
    </p:spTree>
    <p:extLst>
      <p:ext uri="{BB962C8B-B14F-4D97-AF65-F5344CB8AC3E}">
        <p14:creationId xmlns:p14="http://schemas.microsoft.com/office/powerpoint/2010/main" val="4192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a:t>
            </a:r>
            <a:r>
              <a:rPr lang="en-US" dirty="0" err="1"/>
              <a:t>fro</a:t>
            </a:r>
            <a:r>
              <a:rPr lang="en-US" dirty="0"/>
              <a:t>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p:txBody>
          <a:bodyPr/>
          <a:lstStyle/>
          <a:p>
            <a:r>
              <a:rPr lang="en-US" dirty="0"/>
              <a:t>Which Gmail used for scheduling Jobs? </a:t>
            </a:r>
          </a:p>
        </p:txBody>
      </p:sp>
      <p:sp>
        <p:nvSpPr>
          <p:cNvPr id="3" name="Content Placeholder 2">
            <a:extLst>
              <a:ext uri="{FF2B5EF4-FFF2-40B4-BE49-F238E27FC236}">
                <a16:creationId xmlns:a16="http://schemas.microsoft.com/office/drawing/2014/main" id="{3ED6BF19-097A-48D9-AC12-099FA37DB709}"/>
              </a:ext>
            </a:extLst>
          </p:cNvPr>
          <p:cNvSpPr>
            <a:spLocks noGrp="1"/>
          </p:cNvSpPr>
          <p:nvPr>
            <p:ph idx="1"/>
          </p:nvPr>
        </p:nvSpPr>
        <p:spPr/>
        <p:txBody>
          <a:bodyPr/>
          <a:lstStyle/>
          <a:p>
            <a:r>
              <a:rPr lang="en-US" dirty="0"/>
              <a:t>A Job in Android is a background tasks, e.g., </a:t>
            </a:r>
          </a:p>
          <a:p>
            <a:pPr lvl="1"/>
            <a:r>
              <a:rPr lang="en-US" dirty="0"/>
              <a:t>receive a message</a:t>
            </a:r>
          </a:p>
          <a:p>
            <a:pPr lvl="1"/>
            <a:r>
              <a:rPr lang="en-US" dirty="0"/>
              <a:t>read data from a database</a:t>
            </a:r>
          </a:p>
          <a:p>
            <a:r>
              <a:rPr lang="en-GB" dirty="0"/>
              <a:t>Android provides a </a:t>
            </a:r>
            <a:r>
              <a:rPr lang="en-GB" i="1" dirty="0" err="1">
                <a:solidFill>
                  <a:srgbClr val="C00000"/>
                </a:solidFill>
              </a:rPr>
              <a:t>JobScheduler</a:t>
            </a:r>
            <a:endParaRPr lang="en-GB" i="1" dirty="0">
              <a:solidFill>
                <a:srgbClr val="C00000"/>
              </a:solidFill>
            </a:endParaRPr>
          </a:p>
          <a:p>
            <a:pPr lvl="1"/>
            <a:r>
              <a:rPr lang="en-GB" dirty="0"/>
              <a:t>It allows you to specify conditions for running work</a:t>
            </a:r>
          </a:p>
          <a:p>
            <a:pPr lvl="1"/>
            <a:r>
              <a:rPr lang="en-GB" dirty="0"/>
              <a:t>e.g., a big downloading job is to run when the device is plugged in and has a WIFI connection.</a:t>
            </a:r>
          </a:p>
          <a:p>
            <a:r>
              <a:rPr lang="en-US" i="1" dirty="0">
                <a:solidFill>
                  <a:srgbClr val="C00000"/>
                </a:solidFill>
              </a:rPr>
              <a:t>Job-Info</a:t>
            </a:r>
            <a:r>
              <a:rPr lang="en-US" b="0" i="0" dirty="0">
                <a:solidFill>
                  <a:srgbClr val="666666"/>
                </a:solidFill>
                <a:effectLst/>
                <a:latin typeface="Oxygen"/>
              </a:rPr>
              <a:t> </a:t>
            </a:r>
            <a:r>
              <a:rPr lang="en-GB" dirty="0"/>
              <a:t>is stored in </a:t>
            </a:r>
            <a:r>
              <a:rPr lang="en-GB" i="1" dirty="0">
                <a:solidFill>
                  <a:srgbClr val="C00000"/>
                </a:solidFill>
              </a:rPr>
              <a:t>/data/system/job/jobs.xml </a:t>
            </a:r>
          </a:p>
          <a:p>
            <a:pPr lvl="1"/>
            <a:r>
              <a:rPr lang="en-GB" i="1" dirty="0">
                <a:solidFill>
                  <a:srgbClr val="C00000"/>
                </a:solidFill>
              </a:rPr>
              <a:t>Job-info</a:t>
            </a:r>
            <a:r>
              <a:rPr lang="en-GB" dirty="0"/>
              <a:t> has a list of </a:t>
            </a:r>
            <a:r>
              <a:rPr lang="en-GB" i="1" dirty="0">
                <a:solidFill>
                  <a:srgbClr val="C00000"/>
                </a:solidFill>
              </a:rPr>
              <a:t>job </a:t>
            </a:r>
            <a:r>
              <a:rPr lang="en-GB" dirty="0"/>
              <a:t>objects</a:t>
            </a:r>
          </a:p>
          <a:p>
            <a:pPr lvl="1"/>
            <a:r>
              <a:rPr lang="en-GB" dirty="0"/>
              <a:t>Each </a:t>
            </a:r>
            <a:r>
              <a:rPr lang="en-GB" i="1" dirty="0">
                <a:solidFill>
                  <a:srgbClr val="C00000"/>
                </a:solidFill>
              </a:rPr>
              <a:t>job</a:t>
            </a:r>
            <a:r>
              <a:rPr lang="en-GB" dirty="0"/>
              <a:t> contains forensic information  </a:t>
            </a:r>
            <a:endParaRPr lang="en-US" dirty="0"/>
          </a:p>
        </p:txBody>
      </p:sp>
    </p:spTree>
    <p:extLst>
      <p:ext uri="{BB962C8B-B14F-4D97-AF65-F5344CB8AC3E}">
        <p14:creationId xmlns:p14="http://schemas.microsoft.com/office/powerpoint/2010/main" val="181172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850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p:txBody>
          <a:bodyPr/>
          <a:lstStyle/>
          <a:p>
            <a:r>
              <a:rPr lang="en-US" dirty="0"/>
              <a:t>Overview</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685855575"/>
              </p:ext>
            </p:extLst>
          </p:nvPr>
        </p:nvGraphicFramePr>
        <p:xfrm>
          <a:off x="838200" y="2139588"/>
          <a:ext cx="9606776" cy="2595880"/>
        </p:xfrm>
        <a:graphic>
          <a:graphicData uri="http://schemas.openxmlformats.org/drawingml/2006/table">
            <a:tbl>
              <a:tblPr firstRow="1" bandRow="1">
                <a:tableStyleId>{5C22544A-7EE6-4342-B048-85BDC9FD1C3A}</a:tableStyleId>
              </a:tblPr>
              <a:tblGrid>
                <a:gridCol w="2670717">
                  <a:extLst>
                    <a:ext uri="{9D8B030D-6E8A-4147-A177-3AD203B41FA5}">
                      <a16:colId xmlns:a16="http://schemas.microsoft.com/office/drawing/2014/main" val="2701201367"/>
                    </a:ext>
                  </a:extLst>
                </a:gridCol>
                <a:gridCol w="6936059">
                  <a:extLst>
                    <a:ext uri="{9D8B030D-6E8A-4147-A177-3AD203B41FA5}">
                      <a16:colId xmlns:a16="http://schemas.microsoft.com/office/drawing/2014/main" val="1661643983"/>
                    </a:ext>
                  </a:extLst>
                </a:gridCol>
              </a:tblGrid>
              <a:tr h="370840">
                <a:tc>
                  <a:txBody>
                    <a:bodyPr/>
                    <a:lstStyle/>
                    <a:p>
                      <a:r>
                        <a:rPr lang="en-US" dirty="0"/>
                        <a:t>Description</a:t>
                      </a:r>
                    </a:p>
                  </a:txBody>
                  <a:tcPr/>
                </a:tc>
                <a:tc>
                  <a:txBody>
                    <a:bodyPr/>
                    <a:lstStyle/>
                    <a:p>
                      <a:r>
                        <a:rPr lang="en-US" dirty="0"/>
                        <a:t>Path</a:t>
                      </a:r>
                    </a:p>
                  </a:txBody>
                  <a:tcPr/>
                </a:tc>
                <a:extLst>
                  <a:ext uri="{0D108BD9-81ED-4DB2-BD59-A6C34878D82A}">
                    <a16:rowId xmlns:a16="http://schemas.microsoft.com/office/drawing/2014/main" val="4278287503"/>
                  </a:ext>
                </a:extLst>
              </a:tr>
              <a:tr h="370840">
                <a:tc>
                  <a:txBody>
                    <a:bodyPr/>
                    <a:lstStyle/>
                    <a:p>
                      <a:r>
                        <a:rPr lang="en-US" dirty="0"/>
                        <a:t>Build properties</a:t>
                      </a:r>
                    </a:p>
                  </a:txBody>
                  <a:tcPr/>
                </a:tc>
                <a:tc>
                  <a:txBody>
                    <a:bodyPr/>
                    <a:lstStyle/>
                    <a:p>
                      <a:r>
                        <a:rPr lang="en-GB" dirty="0"/>
                        <a:t>Pixel 3/product/</a:t>
                      </a:r>
                      <a:r>
                        <a:rPr lang="en-GB" dirty="0" err="1"/>
                        <a:t>build.prop</a:t>
                      </a:r>
                      <a:endParaRPr lang="en-US" dirty="0"/>
                    </a:p>
                  </a:txBody>
                  <a:tcPr/>
                </a:tc>
                <a:extLst>
                  <a:ext uri="{0D108BD9-81ED-4DB2-BD59-A6C34878D82A}">
                    <a16:rowId xmlns:a16="http://schemas.microsoft.com/office/drawing/2014/main" val="2140727610"/>
                  </a:ext>
                </a:extLst>
              </a:tr>
              <a:tr h="370840">
                <a:tc>
                  <a:txBody>
                    <a:bodyPr/>
                    <a:lstStyle/>
                    <a:p>
                      <a:endParaRPr lang="en-US" dirty="0"/>
                    </a:p>
                  </a:txBody>
                  <a:tcPr/>
                </a:tc>
                <a:tc>
                  <a:txBody>
                    <a:bodyPr/>
                    <a:lstStyle/>
                    <a:p>
                      <a:r>
                        <a:rPr lang="en-GB" dirty="0"/>
                        <a:t>Pixel 3</a:t>
                      </a:r>
                      <a:r>
                        <a:rPr lang="en-US" dirty="0"/>
                        <a:t>/system/</a:t>
                      </a:r>
                      <a:r>
                        <a:rPr lang="en-US" dirty="0" err="1"/>
                        <a:t>build.prop</a:t>
                      </a:r>
                      <a:endParaRPr lang="en-US" dirty="0"/>
                    </a:p>
                  </a:txBody>
                  <a:tcPr/>
                </a:tc>
                <a:extLst>
                  <a:ext uri="{0D108BD9-81ED-4DB2-BD59-A6C34878D82A}">
                    <a16:rowId xmlns:a16="http://schemas.microsoft.com/office/drawing/2014/main" val="607753671"/>
                  </a:ext>
                </a:extLst>
              </a:tr>
              <a:tr h="370840">
                <a:tc>
                  <a:txBody>
                    <a:bodyPr/>
                    <a:lstStyle/>
                    <a:p>
                      <a:r>
                        <a:rPr lang="en-US" dirty="0"/>
                        <a:t>Carrier config</a:t>
                      </a:r>
                    </a:p>
                  </a:txBody>
                  <a:tcPr/>
                </a:tc>
                <a:tc>
                  <a:txBody>
                    <a:bodyPr/>
                    <a:lstStyle/>
                    <a:p>
                      <a:r>
                        <a:rPr lang="en-US" dirty="0"/>
                        <a:t>Pixel 3/data/</a:t>
                      </a:r>
                      <a:r>
                        <a:rPr lang="en-US" dirty="0" err="1"/>
                        <a:t>user_de</a:t>
                      </a:r>
                      <a:r>
                        <a:rPr lang="en-US" dirty="0"/>
                        <a:t>/0/</a:t>
                      </a:r>
                      <a:r>
                        <a:rPr lang="en-US" dirty="0" err="1"/>
                        <a:t>com.android.providers.telephony</a:t>
                      </a:r>
                      <a:r>
                        <a:rPr lang="en-US" dirty="0"/>
                        <a:t>/</a:t>
                      </a:r>
                    </a:p>
                  </a:txBody>
                  <a:tcPr/>
                </a:tc>
                <a:extLst>
                  <a:ext uri="{0D108BD9-81ED-4DB2-BD59-A6C34878D82A}">
                    <a16:rowId xmlns:a16="http://schemas.microsoft.com/office/drawing/2014/main" val="3739047947"/>
                  </a:ext>
                </a:extLst>
              </a:tr>
              <a:tr h="370840">
                <a:tc>
                  <a:txBody>
                    <a:bodyPr/>
                    <a:lstStyle/>
                    <a:p>
                      <a:r>
                        <a:rPr lang="en-GB" dirty="0"/>
                        <a:t>Device serial number </a:t>
                      </a:r>
                      <a:endParaRPr lang="en-US" dirty="0"/>
                    </a:p>
                  </a:txBody>
                  <a:tcPr/>
                </a:tc>
                <a:tc>
                  <a:txBody>
                    <a:bodyPr/>
                    <a:lstStyle/>
                    <a:p>
                      <a:r>
                        <a:rPr lang="en-US" dirty="0"/>
                        <a:t>Pixel 3/</a:t>
                      </a:r>
                      <a:r>
                        <a:rPr lang="en-US" dirty="0" err="1"/>
                        <a:t>mnt</a:t>
                      </a:r>
                      <a:r>
                        <a:rPr lang="en-US" dirty="0"/>
                        <a:t>/vendor</a:t>
                      </a:r>
                    </a:p>
                  </a:txBody>
                  <a:tcPr/>
                </a:tc>
                <a:extLst>
                  <a:ext uri="{0D108BD9-81ED-4DB2-BD59-A6C34878D82A}">
                    <a16:rowId xmlns:a16="http://schemas.microsoft.com/office/drawing/2014/main" val="2700463618"/>
                  </a:ext>
                </a:extLst>
              </a:tr>
              <a:tr h="370840">
                <a:tc>
                  <a:txBody>
                    <a:bodyPr/>
                    <a:lstStyle/>
                    <a:p>
                      <a:r>
                        <a:rPr lang="en-US" dirty="0"/>
                        <a:t>Bluetooth</a:t>
                      </a:r>
                    </a:p>
                  </a:txBody>
                  <a:tcPr/>
                </a:tc>
                <a:tc>
                  <a:txBody>
                    <a:bodyPr/>
                    <a:lstStyle/>
                    <a:p>
                      <a:r>
                        <a:rPr lang="en-US" dirty="0"/>
                        <a:t>Pixel 3/data/system/users/0/settings_secure.xml</a:t>
                      </a:r>
                    </a:p>
                  </a:txBody>
                  <a:tcPr/>
                </a:tc>
                <a:extLst>
                  <a:ext uri="{0D108BD9-81ED-4DB2-BD59-A6C34878D82A}">
                    <a16:rowId xmlns:a16="http://schemas.microsoft.com/office/drawing/2014/main" val="1168453834"/>
                  </a:ext>
                </a:extLst>
              </a:tr>
              <a:tr h="370840">
                <a:tc>
                  <a:txBody>
                    <a:bodyPr/>
                    <a:lstStyle/>
                    <a:p>
                      <a:r>
                        <a:rPr lang="en-US" dirty="0" err="1"/>
                        <a:t>Wifi</a:t>
                      </a:r>
                      <a:endParaRPr lang="en-US" dirty="0"/>
                    </a:p>
                  </a:txBody>
                  <a:tcPr/>
                </a:tc>
                <a:tc>
                  <a:txBody>
                    <a:bodyPr/>
                    <a:lstStyle/>
                    <a:p>
                      <a:r>
                        <a:rPr lang="en-US" dirty="0"/>
                        <a:t>Pixel 3/data/</a:t>
                      </a:r>
                      <a:r>
                        <a:rPr lang="en-US" dirty="0" err="1"/>
                        <a:t>misc</a:t>
                      </a:r>
                      <a:r>
                        <a:rPr lang="en-US" dirty="0"/>
                        <a:t>/</a:t>
                      </a:r>
                      <a:r>
                        <a:rPr lang="en-US" dirty="0" err="1"/>
                        <a:t>wifi</a:t>
                      </a:r>
                      <a:r>
                        <a:rPr lang="en-US" dirty="0"/>
                        <a:t>/WifiConfigStore.xml</a:t>
                      </a:r>
                    </a:p>
                  </a:txBody>
                  <a:tcPr/>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1023251" y="1597243"/>
            <a:ext cx="9937341" cy="3886537"/>
          </a:xfrm>
          <a:prstGeom prst="rect">
            <a:avLst/>
          </a:prstGeom>
        </p:spPr>
      </p:pic>
      <p:sp>
        <p:nvSpPr>
          <p:cNvPr id="6" name="TextBox 5">
            <a:extLst>
              <a:ext uri="{FF2B5EF4-FFF2-40B4-BE49-F238E27FC236}">
                <a16:creationId xmlns:a16="http://schemas.microsoft.com/office/drawing/2014/main" id="{7F4D4244-24E7-4FF3-AFDC-7216486E1EC1}"/>
              </a:ext>
            </a:extLst>
          </p:cNvPr>
          <p:cNvSpPr txBox="1"/>
          <p:nvPr/>
        </p:nvSpPr>
        <p:spPr>
          <a:xfrm>
            <a:off x="1023251" y="1227911"/>
            <a:ext cx="6975890" cy="369332"/>
          </a:xfrm>
          <a:prstGeom prst="rect">
            <a:avLst/>
          </a:prstGeom>
          <a:solidFill>
            <a:schemeClr val="accent4"/>
          </a:solidFill>
        </p:spPr>
        <p:txBody>
          <a:bodyPr wrap="square">
            <a:spAutoFit/>
          </a:bodyPr>
          <a:lstStyle/>
          <a:p>
            <a:r>
              <a:rPr lang="en-GB" dirty="0"/>
              <a:t>Convert </a:t>
            </a:r>
            <a:r>
              <a:rPr lang="en-GB" i="1" dirty="0">
                <a:solidFill>
                  <a:srgbClr val="C00000"/>
                </a:solidFill>
              </a:rPr>
              <a:t>last password entry time </a:t>
            </a:r>
            <a:r>
              <a:rPr lang="en-GB" i="1" dirty="0" err="1">
                <a:solidFill>
                  <a:srgbClr val="C00000"/>
                </a:solidFill>
              </a:rPr>
              <a:t>millis</a:t>
            </a:r>
            <a:r>
              <a:rPr lang="en-GB" i="1" dirty="0">
                <a:solidFill>
                  <a:srgbClr val="C00000"/>
                </a:solidFill>
              </a:rPr>
              <a:t> epoch to human </a:t>
            </a:r>
            <a:r>
              <a:rPr lang="en-GB" dirty="0"/>
              <a:t>readable</a:t>
            </a:r>
            <a:endParaRPr lang="en-US" dirty="0"/>
          </a:p>
        </p:txBody>
      </p:sp>
    </p:spTree>
    <p:extLst>
      <p:ext uri="{BB962C8B-B14F-4D97-AF65-F5344CB8AC3E}">
        <p14:creationId xmlns:p14="http://schemas.microsoft.com/office/powerpoint/2010/main" val="422326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a:stCxn id="10" idx="1"/>
          </p:cNvCxnSpPr>
          <p:nvPr/>
        </p:nvCxnSpPr>
        <p:spPr>
          <a:xfrm flipH="1">
            <a:off x="4198620" y="1971437"/>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5102225" y="685800"/>
            <a:ext cx="6307138" cy="3990975"/>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172466" y="4724400"/>
            <a:ext cx="6307138" cy="1052513"/>
          </a:xfrm>
          <a:prstGeom prst="rect">
            <a:avLst/>
          </a:prstGeom>
        </p:spPr>
      </p:pic>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4369392" y="311706"/>
            <a:ext cx="7575395" cy="369332"/>
          </a:xfrm>
          <a:prstGeom prst="rect">
            <a:avLst/>
          </a:prstGeom>
          <a:noFill/>
        </p:spPr>
        <p:txBody>
          <a:bodyPr wrap="square">
            <a:spAutoFit/>
          </a:bodyPr>
          <a:lstStyle/>
          <a:p>
            <a:r>
              <a:rPr lang="en-US" dirty="0"/>
              <a:t>https://source.android.com/security/bulletin/2020-01-01#2020-01-01-details</a:t>
            </a:r>
          </a:p>
        </p:txBody>
      </p:sp>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p:txBody>
          <a:bodyPr/>
          <a:lstStyle/>
          <a:p>
            <a:r>
              <a:rPr lang="en-US" dirty="0"/>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838200" y="1790523"/>
            <a:ext cx="5626608" cy="4457877"/>
          </a:xfrm>
          <a:prstGeom prst="rect">
            <a:avLst/>
          </a:prstGeom>
        </p:spPr>
      </p:pic>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9647</TotalTime>
  <Words>3385</Words>
  <Application>Microsoft Office PowerPoint</Application>
  <PresentationFormat>Widescreen</PresentationFormat>
  <Paragraphs>339</Paragraphs>
  <Slides>41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ibm plex sans</vt:lpstr>
      <vt:lpstr>Oxygen</vt:lpstr>
      <vt:lpstr>Roboto</vt:lpstr>
      <vt:lpstr>Arial</vt:lpstr>
      <vt:lpstr>Calibri</vt:lpstr>
      <vt:lpstr>Calibri Light</vt:lpstr>
      <vt:lpstr>Office Theme</vt:lpstr>
      <vt:lpstr>Pixel3 Device Investigations</vt:lpstr>
      <vt:lpstr>Overview</vt:lpstr>
      <vt:lpstr>Pixel 3 Device Information</vt:lpstr>
      <vt:lpstr>Overview</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PowerPoint Presentation</vt:lpstr>
      <vt:lpstr>What is blocked phone number?</vt:lpstr>
      <vt:lpstr>PowerPoint Presentation</vt:lpstr>
      <vt:lpstr>What is serial number of the device?</vt:lpstr>
      <vt:lpstr>PowerPoint Presentation</vt:lpstr>
      <vt:lpstr>What is Bluetooth Mac address?</vt:lpstr>
      <vt:lpstr>What is Wi-Fi Service Set Identifier (SSID)? (WifiConfigStore.xml)</vt:lpstr>
      <vt:lpstr>PowerPoint Presentation</vt:lpstr>
      <vt:lpstr>Account information</vt:lpstr>
      <vt:lpstr>Overview</vt:lpstr>
      <vt:lpstr>How many user accounts on the device? Two</vt:lpstr>
      <vt:lpstr>Who is the owner of the device?</vt:lpstr>
      <vt:lpstr>When did the device owner last time log in?</vt:lpstr>
      <vt:lpstr>How many email addresses you can find on the image?</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cp:revision>
  <dcterms:created xsi:type="dcterms:W3CDTF">2021-01-18T02:02:41Z</dcterms:created>
  <dcterms:modified xsi:type="dcterms:W3CDTF">2021-03-30T14:07:29Z</dcterms:modified>
</cp:coreProperties>
</file>